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761" r:id="rId2"/>
    <p:sldId id="762" r:id="rId3"/>
    <p:sldId id="871" r:id="rId4"/>
    <p:sldId id="772" r:id="rId5"/>
    <p:sldId id="869" r:id="rId6"/>
    <p:sldId id="811" r:id="rId7"/>
    <p:sldId id="810" r:id="rId8"/>
    <p:sldId id="809" r:id="rId9"/>
    <p:sldId id="743" r:id="rId10"/>
    <p:sldId id="256" r:id="rId11"/>
    <p:sldId id="257" r:id="rId12"/>
    <p:sldId id="258" r:id="rId13"/>
    <p:sldId id="259" r:id="rId14"/>
    <p:sldId id="260" r:id="rId15"/>
    <p:sldId id="261" r:id="rId16"/>
    <p:sldId id="262" r:id="rId17"/>
    <p:sldId id="263" r:id="rId18"/>
    <p:sldId id="264" r:id="rId19"/>
    <p:sldId id="265" r:id="rId20"/>
    <p:sldId id="870" r:id="rId21"/>
  </p:sldIdLst>
  <p:sldSz cx="9144000" cy="6858000" type="screen4x3"/>
  <p:notesSz cx="6858000" cy="9144000"/>
  <p:embeddedFontLst>
    <p:embeddedFont>
      <p:font typeface="Century Gothic" panose="020B0502020202020204" pitchFamily="34" charset="0"/>
      <p:regular r:id="rId23"/>
      <p:bold r:id="rId24"/>
      <p:italic r:id="rId25"/>
      <p:boldItalic r:id="rId26"/>
    </p:embeddedFont>
    <p:embeddedFont>
      <p:font typeface="Lobster" panose="00000500000000000000" pitchFamily="2"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jyzcXxR5s3ozkMVrr5xO1GJd1U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D9BA"/>
    <a:srgbClr val="24BBE7"/>
    <a:srgbClr val="DFB444"/>
    <a:srgbClr val="3CAFA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50AF35-3FFE-4A06-BD23-9B1ECDE87457}" v="7" dt="2025-03-08T03:32:07.9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7" d="100"/>
          <a:sy n="97" d="100"/>
        </p:scale>
        <p:origin x="2040" y="30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lyn Holmes" userId="fe18b36a4f469cb8" providerId="LiveId" clId="{5150AF35-3FFE-4A06-BD23-9B1ECDE87457}"/>
    <pc:docChg chg="undo custSel addSld modSld sldOrd">
      <pc:chgData name="Jaclyn Holmes" userId="fe18b36a4f469cb8" providerId="LiveId" clId="{5150AF35-3FFE-4A06-BD23-9B1ECDE87457}" dt="2025-03-08T03:34:23.529" v="212" actId="207"/>
      <pc:docMkLst>
        <pc:docMk/>
      </pc:docMkLst>
      <pc:sldChg chg="modSp mod">
        <pc:chgData name="Jaclyn Holmes" userId="fe18b36a4f469cb8" providerId="LiveId" clId="{5150AF35-3FFE-4A06-BD23-9B1ECDE87457}" dt="2025-03-08T03:33:43.242" v="204" actId="207"/>
        <pc:sldMkLst>
          <pc:docMk/>
          <pc:sldMk cId="0" sldId="256"/>
        </pc:sldMkLst>
        <pc:spChg chg="mod">
          <ac:chgData name="Jaclyn Holmes" userId="fe18b36a4f469cb8" providerId="LiveId" clId="{5150AF35-3FFE-4A06-BD23-9B1ECDE87457}" dt="2025-03-08T03:33:43.242" v="204" actId="207"/>
          <ac:spMkLst>
            <pc:docMk/>
            <pc:sldMk cId="0" sldId="256"/>
            <ac:spMk id="90" creationId="{00000000-0000-0000-0000-000000000000}"/>
          </ac:spMkLst>
        </pc:spChg>
      </pc:sldChg>
      <pc:sldChg chg="modSp mod">
        <pc:chgData name="Jaclyn Holmes" userId="fe18b36a4f469cb8" providerId="LiveId" clId="{5150AF35-3FFE-4A06-BD23-9B1ECDE87457}" dt="2025-03-08T03:34:23.529" v="212" actId="207"/>
        <pc:sldMkLst>
          <pc:docMk/>
          <pc:sldMk cId="0" sldId="257"/>
        </pc:sldMkLst>
        <pc:spChg chg="mod">
          <ac:chgData name="Jaclyn Holmes" userId="fe18b36a4f469cb8" providerId="LiveId" clId="{5150AF35-3FFE-4A06-BD23-9B1ECDE87457}" dt="2025-03-08T03:34:23.529" v="212" actId="207"/>
          <ac:spMkLst>
            <pc:docMk/>
            <pc:sldMk cId="0" sldId="257"/>
            <ac:spMk id="99" creationId="{00000000-0000-0000-0000-000000000000}"/>
          </ac:spMkLst>
        </pc:spChg>
        <pc:cxnChg chg="mod">
          <ac:chgData name="Jaclyn Holmes" userId="fe18b36a4f469cb8" providerId="LiveId" clId="{5150AF35-3FFE-4A06-BD23-9B1ECDE87457}" dt="2025-03-08T03:34:22.628" v="211" actId="208"/>
          <ac:cxnSpMkLst>
            <pc:docMk/>
            <pc:sldMk cId="0" sldId="257"/>
            <ac:cxnSpMk id="101" creationId="{00000000-0000-0000-0000-000000000000}"/>
          </ac:cxnSpMkLst>
        </pc:cxnChg>
      </pc:sldChg>
      <pc:sldChg chg="modSp mod">
        <pc:chgData name="Jaclyn Holmes" userId="fe18b36a4f469cb8" providerId="LiveId" clId="{5150AF35-3FFE-4A06-BD23-9B1ECDE87457}" dt="2025-03-08T03:34:21.991" v="210" actId="207"/>
        <pc:sldMkLst>
          <pc:docMk/>
          <pc:sldMk cId="0" sldId="258"/>
        </pc:sldMkLst>
        <pc:spChg chg="mod">
          <ac:chgData name="Jaclyn Holmes" userId="fe18b36a4f469cb8" providerId="LiveId" clId="{5150AF35-3FFE-4A06-BD23-9B1ECDE87457}" dt="2025-03-08T03:34:21.991" v="210" actId="207"/>
          <ac:spMkLst>
            <pc:docMk/>
            <pc:sldMk cId="0" sldId="258"/>
            <ac:spMk id="110" creationId="{00000000-0000-0000-0000-000000000000}"/>
          </ac:spMkLst>
        </pc:spChg>
      </pc:sldChg>
      <pc:sldChg chg="add">
        <pc:chgData name="Jaclyn Holmes" userId="fe18b36a4f469cb8" providerId="LiveId" clId="{5150AF35-3FFE-4A06-BD23-9B1ECDE87457}" dt="2025-03-08T03:22:28.187" v="0"/>
        <pc:sldMkLst>
          <pc:docMk/>
          <pc:sldMk cId="1389936695" sldId="743"/>
        </pc:sldMkLst>
      </pc:sldChg>
      <pc:sldChg chg="add">
        <pc:chgData name="Jaclyn Holmes" userId="fe18b36a4f469cb8" providerId="LiveId" clId="{5150AF35-3FFE-4A06-BD23-9B1ECDE87457}" dt="2025-03-08T03:22:28.187" v="0"/>
        <pc:sldMkLst>
          <pc:docMk/>
          <pc:sldMk cId="2004345340" sldId="761"/>
        </pc:sldMkLst>
      </pc:sldChg>
      <pc:sldChg chg="add">
        <pc:chgData name="Jaclyn Holmes" userId="fe18b36a4f469cb8" providerId="LiveId" clId="{5150AF35-3FFE-4A06-BD23-9B1ECDE87457}" dt="2025-03-08T03:22:28.187" v="0"/>
        <pc:sldMkLst>
          <pc:docMk/>
          <pc:sldMk cId="2898094369" sldId="762"/>
        </pc:sldMkLst>
      </pc:sldChg>
      <pc:sldChg chg="addSp delSp modSp add mod ord">
        <pc:chgData name="Jaclyn Holmes" userId="fe18b36a4f469cb8" providerId="LiveId" clId="{5150AF35-3FFE-4A06-BD23-9B1ECDE87457}" dt="2025-03-08T03:23:47.279" v="9"/>
        <pc:sldMkLst>
          <pc:docMk/>
          <pc:sldMk cId="2285837272" sldId="772"/>
        </pc:sldMkLst>
        <pc:picChg chg="del">
          <ac:chgData name="Jaclyn Holmes" userId="fe18b36a4f469cb8" providerId="LiveId" clId="{5150AF35-3FFE-4A06-BD23-9B1ECDE87457}" dt="2025-03-08T03:22:45.749" v="2" actId="478"/>
          <ac:picMkLst>
            <pc:docMk/>
            <pc:sldMk cId="2285837272" sldId="772"/>
            <ac:picMk id="3" creationId="{B3D71598-5931-4B3C-8490-6732B664E4FB}"/>
          </ac:picMkLst>
        </pc:picChg>
        <pc:picChg chg="add mod">
          <ac:chgData name="Jaclyn Holmes" userId="fe18b36a4f469cb8" providerId="LiveId" clId="{5150AF35-3FFE-4A06-BD23-9B1ECDE87457}" dt="2025-03-08T03:23:35.209" v="5" actId="962"/>
          <ac:picMkLst>
            <pc:docMk/>
            <pc:sldMk cId="2285837272" sldId="772"/>
            <ac:picMk id="5" creationId="{D5684E04-3389-0B24-7EFD-6E7F4A42C8ED}"/>
          </ac:picMkLst>
        </pc:picChg>
      </pc:sldChg>
      <pc:sldChg chg="add">
        <pc:chgData name="Jaclyn Holmes" userId="fe18b36a4f469cb8" providerId="LiveId" clId="{5150AF35-3FFE-4A06-BD23-9B1ECDE87457}" dt="2025-03-08T03:22:28.187" v="0"/>
        <pc:sldMkLst>
          <pc:docMk/>
          <pc:sldMk cId="2899283088" sldId="809"/>
        </pc:sldMkLst>
      </pc:sldChg>
      <pc:sldChg chg="add">
        <pc:chgData name="Jaclyn Holmes" userId="fe18b36a4f469cb8" providerId="LiveId" clId="{5150AF35-3FFE-4A06-BD23-9B1ECDE87457}" dt="2025-03-08T03:22:28.187" v="0"/>
        <pc:sldMkLst>
          <pc:docMk/>
          <pc:sldMk cId="894763650" sldId="810"/>
        </pc:sldMkLst>
      </pc:sldChg>
      <pc:sldChg chg="add">
        <pc:chgData name="Jaclyn Holmes" userId="fe18b36a4f469cb8" providerId="LiveId" clId="{5150AF35-3FFE-4A06-BD23-9B1ECDE87457}" dt="2025-03-08T03:22:28.187" v="0"/>
        <pc:sldMkLst>
          <pc:docMk/>
          <pc:sldMk cId="1293672441" sldId="811"/>
        </pc:sldMkLst>
      </pc:sldChg>
      <pc:sldChg chg="add">
        <pc:chgData name="Jaclyn Holmes" userId="fe18b36a4f469cb8" providerId="LiveId" clId="{5150AF35-3FFE-4A06-BD23-9B1ECDE87457}" dt="2025-03-08T03:22:28.187" v="0"/>
        <pc:sldMkLst>
          <pc:docMk/>
          <pc:sldMk cId="4138083070" sldId="869"/>
        </pc:sldMkLst>
      </pc:sldChg>
      <pc:sldChg chg="add">
        <pc:chgData name="Jaclyn Holmes" userId="fe18b36a4f469cb8" providerId="LiveId" clId="{5150AF35-3FFE-4A06-BD23-9B1ECDE87457}" dt="2025-03-08T03:22:36.833" v="1"/>
        <pc:sldMkLst>
          <pc:docMk/>
          <pc:sldMk cId="2583806837" sldId="870"/>
        </pc:sldMkLst>
      </pc:sldChg>
      <pc:sldChg chg="addSp delSp modSp add mod">
        <pc:chgData name="Jaclyn Holmes" userId="fe18b36a4f469cb8" providerId="LiveId" clId="{5150AF35-3FFE-4A06-BD23-9B1ECDE87457}" dt="2025-03-08T03:32:36.717" v="201" actId="1036"/>
        <pc:sldMkLst>
          <pc:docMk/>
          <pc:sldMk cId="3567964554" sldId="871"/>
        </pc:sldMkLst>
        <pc:spChg chg="add mod">
          <ac:chgData name="Jaclyn Holmes" userId="fe18b36a4f469cb8" providerId="LiveId" clId="{5150AF35-3FFE-4A06-BD23-9B1ECDE87457}" dt="2025-03-08T03:32:36.717" v="201" actId="1036"/>
          <ac:spMkLst>
            <pc:docMk/>
            <pc:sldMk cId="3567964554" sldId="871"/>
            <ac:spMk id="9" creationId="{6880FE70-5BA5-458C-C8B5-64B0FD1F6199}"/>
          </ac:spMkLst>
        </pc:spChg>
        <pc:picChg chg="add mod">
          <ac:chgData name="Jaclyn Holmes" userId="fe18b36a4f469cb8" providerId="LiveId" clId="{5150AF35-3FFE-4A06-BD23-9B1ECDE87457}" dt="2025-03-08T03:32:36.717" v="201" actId="1036"/>
          <ac:picMkLst>
            <pc:docMk/>
            <pc:sldMk cId="3567964554" sldId="871"/>
            <ac:picMk id="3" creationId="{D14A0849-D2CB-A22C-0F2E-36EC83943271}"/>
          </ac:picMkLst>
        </pc:picChg>
        <pc:picChg chg="del">
          <ac:chgData name="Jaclyn Holmes" userId="fe18b36a4f469cb8" providerId="LiveId" clId="{5150AF35-3FFE-4A06-BD23-9B1ECDE87457}" dt="2025-03-08T03:24:06.919" v="11" actId="478"/>
          <ac:picMkLst>
            <pc:docMk/>
            <pc:sldMk cId="3567964554" sldId="871"/>
            <ac:picMk id="5" creationId="{EF61112B-CB7A-7525-1921-4860E03A3AB8}"/>
          </ac:picMkLst>
        </pc:picChg>
        <pc:picChg chg="add mod">
          <ac:chgData name="Jaclyn Holmes" userId="fe18b36a4f469cb8" providerId="LiveId" clId="{5150AF35-3FFE-4A06-BD23-9B1ECDE87457}" dt="2025-03-08T03:32:36.717" v="201" actId="1036"/>
          <ac:picMkLst>
            <pc:docMk/>
            <pc:sldMk cId="3567964554" sldId="871"/>
            <ac:picMk id="7" creationId="{11714DEB-9907-1277-5E0B-1BDD41A495A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3d972f2cdc_1_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3d972f2cdc_1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g33d972f2cdc_1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4"/>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5"/>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5"/>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3"/>
          <p:cNvSpPr>
            <a:spLocks noGrp="1"/>
          </p:cNvSpPr>
          <p:nvPr>
            <p:ph type="pic" idx="2"/>
          </p:nvPr>
        </p:nvSpPr>
        <p:spPr>
          <a:xfrm>
            <a:off x="1792288" y="612775"/>
            <a:ext cx="5486400" cy="4114800"/>
          </a:xfrm>
          <a:prstGeom prst="rect">
            <a:avLst/>
          </a:prstGeom>
          <a:noFill/>
          <a:ln>
            <a:noFill/>
          </a:ln>
        </p:spPr>
      </p:sp>
      <p:sp>
        <p:nvSpPr>
          <p:cNvPr id="68" name="Google Shape;68;p2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biblegateway.com/passage/?search=Nehemiah%204&amp;version=NLT#fen-NLT-12338b"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4A7D3-2FF3-4FDF-B7AC-44CE02FD8A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C1B948-42FD-4CB5-5BB8-EDE004A4A80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B943FD6-3774-96E3-086F-C25BDB88DA27}"/>
              </a:ext>
            </a:extLst>
          </p:cNvPr>
          <p:cNvSpPr>
            <a:spLocks noGrp="1"/>
          </p:cNvSpPr>
          <p:nvPr>
            <p:ph type="subTitle" idx="1"/>
          </p:nvPr>
        </p:nvSpPr>
        <p:spPr/>
        <p:txBody>
          <a:bodyPr/>
          <a:lstStyle/>
          <a:p>
            <a:endParaRPr lang="en-US"/>
          </a:p>
        </p:txBody>
      </p:sp>
      <p:pic>
        <p:nvPicPr>
          <p:cNvPr id="8" name="Picture 7" descr="A person in a robe walking in a forest&#10;&#10;Description automatically generated">
            <a:extLst>
              <a:ext uri="{FF2B5EF4-FFF2-40B4-BE49-F238E27FC236}">
                <a16:creationId xmlns:a16="http://schemas.microsoft.com/office/drawing/2014/main" id="{7C78BF9B-D865-11AB-49AE-1F995D7033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6393"/>
            <a:ext cx="9144000" cy="5145214"/>
          </a:xfrm>
          <a:prstGeom prst="rect">
            <a:avLst/>
          </a:prstGeom>
        </p:spPr>
      </p:pic>
      <p:sp>
        <p:nvSpPr>
          <p:cNvPr id="4" name="TextBox 3">
            <a:extLst>
              <a:ext uri="{FF2B5EF4-FFF2-40B4-BE49-F238E27FC236}">
                <a16:creationId xmlns:a16="http://schemas.microsoft.com/office/drawing/2014/main" id="{0C4B64C5-CF01-D37B-7D1B-B64E4FC10938}"/>
              </a:ext>
            </a:extLst>
          </p:cNvPr>
          <p:cNvSpPr txBox="1"/>
          <p:nvPr/>
        </p:nvSpPr>
        <p:spPr>
          <a:xfrm>
            <a:off x="0" y="0"/>
            <a:ext cx="9144000" cy="6858000"/>
          </a:xfrm>
          <a:prstGeom prst="rect">
            <a:avLst/>
          </a:prstGeom>
          <a:solidFill>
            <a:schemeClr val="tx1"/>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EA9C2194-43D7-7D76-A705-AAA4655F80C4}"/>
              </a:ext>
            </a:extLst>
          </p:cNvPr>
          <p:cNvPicPr>
            <a:picLocks noChangeAspect="1"/>
          </p:cNvPicPr>
          <p:nvPr/>
        </p:nvPicPr>
        <p:blipFill>
          <a:blip r:embed="rId3" cstate="print">
            <a:extLst>
              <a:ext uri="{28A0092B-C50C-407E-A947-70E740481C1C}">
                <a14:useLocalDpi xmlns:a14="http://schemas.microsoft.com/office/drawing/2010/main" val="0"/>
              </a:ext>
            </a:extLst>
          </a:blip>
          <a:srcRect l="4377" r="4377"/>
          <a:stretch/>
        </p:blipFill>
        <p:spPr>
          <a:xfrm>
            <a:off x="-19639" y="609600"/>
            <a:ext cx="9144000" cy="5638800"/>
          </a:xfrm>
          <a:prstGeom prst="rect">
            <a:avLst/>
          </a:prstGeom>
        </p:spPr>
      </p:pic>
    </p:spTree>
    <p:extLst>
      <p:ext uri="{BB962C8B-B14F-4D97-AF65-F5344CB8AC3E}">
        <p14:creationId xmlns:p14="http://schemas.microsoft.com/office/powerpoint/2010/main" val="2004345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p:nvPr/>
        </p:nvSpPr>
        <p:spPr>
          <a:xfrm>
            <a:off x="0" y="0"/>
            <a:ext cx="9144000" cy="6858000"/>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89" name="Google Shape;89;p1"/>
          <p:cNvPicPr preferRelativeResize="0"/>
          <p:nvPr/>
        </p:nvPicPr>
        <p:blipFill>
          <a:blip r:embed="rId3">
            <a:alphaModFix/>
          </a:blip>
          <a:stretch>
            <a:fillRect/>
          </a:stretch>
        </p:blipFill>
        <p:spPr>
          <a:xfrm>
            <a:off x="287400" y="931575"/>
            <a:ext cx="6858000" cy="4598451"/>
          </a:xfrm>
          <a:prstGeom prst="rect">
            <a:avLst/>
          </a:prstGeom>
          <a:noFill/>
          <a:ln>
            <a:noFill/>
          </a:ln>
        </p:spPr>
      </p:pic>
      <p:sp>
        <p:nvSpPr>
          <p:cNvPr id="90" name="Google Shape;90;p1"/>
          <p:cNvSpPr txBox="1"/>
          <p:nvPr/>
        </p:nvSpPr>
        <p:spPr>
          <a:xfrm>
            <a:off x="3026000" y="2408175"/>
            <a:ext cx="5282258" cy="130802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300" b="1" dirty="0">
                <a:solidFill>
                  <a:schemeClr val="lt1"/>
                </a:solidFill>
                <a:latin typeface="Century Gothic" panose="020B0502020202020204" pitchFamily="34" charset="0"/>
                <a:ea typeface="Impact"/>
                <a:cs typeface="Impact"/>
                <a:sym typeface="Impact"/>
              </a:rPr>
              <a:t>        Pivo</a:t>
            </a:r>
            <a:r>
              <a:rPr lang="en-US" sz="7300" b="1" dirty="0">
                <a:solidFill>
                  <a:schemeClr val="bg1"/>
                </a:solidFill>
                <a:latin typeface="Century Gothic" panose="020B0502020202020204" pitchFamily="34" charset="0"/>
                <a:ea typeface="Impact"/>
                <a:cs typeface="Impact"/>
                <a:sym typeface="Impact"/>
              </a:rPr>
              <a:t>t</a:t>
            </a:r>
            <a:endParaRPr sz="7600" b="1" dirty="0">
              <a:solidFill>
                <a:schemeClr val="bg1"/>
              </a:solidFill>
              <a:latin typeface="Century Gothic" panose="020B0502020202020204" pitchFamily="34" charset="0"/>
              <a:ea typeface="Impact"/>
              <a:cs typeface="Impact"/>
              <a:sym typeface="Impact"/>
            </a:endParaRPr>
          </a:p>
        </p:txBody>
      </p:sp>
      <p:cxnSp>
        <p:nvCxnSpPr>
          <p:cNvPr id="91" name="Google Shape;91;p1"/>
          <p:cNvCxnSpPr>
            <a:cxnSpLocks/>
          </p:cNvCxnSpPr>
          <p:nvPr/>
        </p:nvCxnSpPr>
        <p:spPr>
          <a:xfrm flipV="1">
            <a:off x="6224490" y="2647950"/>
            <a:ext cx="404910" cy="961628"/>
          </a:xfrm>
          <a:prstGeom prst="straightConnector1">
            <a:avLst/>
          </a:prstGeom>
          <a:noFill/>
          <a:ln w="38100" cap="flat" cmpd="sng">
            <a:solidFill>
              <a:srgbClr val="FF0000"/>
            </a:solidFill>
            <a:prstDash val="solid"/>
            <a:round/>
            <a:headEnd type="none" w="med" len="med"/>
            <a:tailEnd type="none" w="med" len="med"/>
          </a:ln>
        </p:spPr>
      </p:cxnSp>
      <p:pic>
        <p:nvPicPr>
          <p:cNvPr id="92" name="Google Shape;92;p1"/>
          <p:cNvPicPr preferRelativeResize="0"/>
          <p:nvPr/>
        </p:nvPicPr>
        <p:blipFill>
          <a:blip r:embed="rId4">
            <a:alphaModFix/>
          </a:blip>
          <a:srcRect l="23534" t="38916" r="20822" b="38630"/>
          <a:stretch/>
        </p:blipFill>
        <p:spPr>
          <a:xfrm>
            <a:off x="3274756" y="4952999"/>
            <a:ext cx="2594488" cy="1046963"/>
          </a:xfrm>
          <a:prstGeom prst="rect">
            <a:avLst/>
          </a:prstGeom>
          <a:noFill/>
          <a:ln>
            <a:noFill/>
          </a:ln>
        </p:spPr>
      </p:pic>
      <p:sp>
        <p:nvSpPr>
          <p:cNvPr id="93" name="Google Shape;93;p1"/>
          <p:cNvSpPr txBox="1"/>
          <p:nvPr/>
        </p:nvSpPr>
        <p:spPr>
          <a:xfrm>
            <a:off x="3068700" y="5968026"/>
            <a:ext cx="300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lt1"/>
                </a:solidFill>
                <a:latin typeface="Calibri"/>
                <a:ea typeface="Calibri"/>
                <a:cs typeface="Calibri"/>
                <a:sym typeface="Calibri"/>
              </a:rPr>
              <a:t>                 Pastor Joy Briscoe</a:t>
            </a:r>
            <a:endParaRPr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p:nvPr/>
        </p:nvSpPr>
        <p:spPr>
          <a:xfrm>
            <a:off x="0" y="0"/>
            <a:ext cx="9144000" cy="6858000"/>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 name="Google Shape;99;p2"/>
          <p:cNvSpPr txBox="1"/>
          <p:nvPr/>
        </p:nvSpPr>
        <p:spPr>
          <a:xfrm>
            <a:off x="1501200" y="1420234"/>
            <a:ext cx="6141600" cy="1246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100" b="1" dirty="0">
                <a:solidFill>
                  <a:schemeClr val="lt1"/>
                </a:solidFill>
                <a:latin typeface="Century Gothic"/>
                <a:ea typeface="Century Gothic"/>
                <a:cs typeface="Century Gothic"/>
                <a:sym typeface="Century Gothic"/>
              </a:rPr>
              <a:t>“</a:t>
            </a:r>
            <a:r>
              <a:rPr lang="en-US" sz="4100" b="1" dirty="0">
                <a:solidFill>
                  <a:srgbClr val="00FF00"/>
                </a:solidFill>
                <a:latin typeface="Century Gothic"/>
                <a:ea typeface="Century Gothic"/>
                <a:cs typeface="Century Gothic"/>
                <a:sym typeface="Century Gothic"/>
              </a:rPr>
              <a:t>P</a:t>
            </a:r>
            <a:r>
              <a:rPr lang="en-US" sz="4100" b="1" dirty="0">
                <a:solidFill>
                  <a:schemeClr val="lt1"/>
                </a:solidFill>
                <a:latin typeface="Century Gothic"/>
                <a:ea typeface="Century Gothic"/>
                <a:cs typeface="Century Gothic"/>
                <a:sym typeface="Century Gothic"/>
              </a:rPr>
              <a:t>rotect the Pivot”</a:t>
            </a:r>
            <a:endParaRPr sz="4100" b="1" dirty="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3400" b="1" dirty="0">
                <a:solidFill>
                  <a:schemeClr val="lt1"/>
                </a:solidFill>
                <a:latin typeface="Century Gothic"/>
                <a:ea typeface="Century Gothic"/>
                <a:cs typeface="Century Gothic"/>
                <a:sym typeface="Century Gothic"/>
              </a:rPr>
              <a:t>Neh. 2:12 (NLT)</a:t>
            </a:r>
            <a:endParaRPr sz="3400" b="1" dirty="0">
              <a:solidFill>
                <a:schemeClr val="lt1"/>
              </a:solidFill>
              <a:latin typeface="Century Gothic"/>
              <a:ea typeface="Century Gothic"/>
              <a:cs typeface="Century Gothic"/>
              <a:sym typeface="Century Gothic"/>
            </a:endParaRPr>
          </a:p>
        </p:txBody>
      </p:sp>
      <p:sp>
        <p:nvSpPr>
          <p:cNvPr id="100" name="Google Shape;100;p2"/>
          <p:cNvSpPr txBox="1"/>
          <p:nvPr/>
        </p:nvSpPr>
        <p:spPr>
          <a:xfrm>
            <a:off x="1000950" y="3048471"/>
            <a:ext cx="7142100" cy="2955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000" dirty="0">
                <a:solidFill>
                  <a:schemeClr val="lt1"/>
                </a:solidFill>
                <a:latin typeface="Century Gothic" panose="020B0502020202020204" pitchFamily="34" charset="0"/>
              </a:rPr>
              <a:t>I slipped out during the night, taking only a few others with me. I had not told anyone about the plans God had put in my heart for Jerusalem. We took no pack animals with us except the donkey I was riding.</a:t>
            </a:r>
            <a:endParaRPr sz="5000" dirty="0">
              <a:solidFill>
                <a:schemeClr val="lt1"/>
              </a:solidFill>
              <a:latin typeface="Century Gothic" panose="020B0502020202020204" pitchFamily="34" charset="0"/>
            </a:endParaRPr>
          </a:p>
        </p:txBody>
      </p:sp>
      <p:cxnSp>
        <p:nvCxnSpPr>
          <p:cNvPr id="101" name="Google Shape;101;p2"/>
          <p:cNvCxnSpPr/>
          <p:nvPr/>
        </p:nvCxnSpPr>
        <p:spPr>
          <a:xfrm>
            <a:off x="3947700" y="2776046"/>
            <a:ext cx="1248600" cy="0"/>
          </a:xfrm>
          <a:prstGeom prst="straightConnector1">
            <a:avLst/>
          </a:prstGeom>
          <a:noFill/>
          <a:ln w="38100" cap="flat" cmpd="sng">
            <a:solidFill>
              <a:srgbClr val="00FF00"/>
            </a:solidFill>
            <a:prstDash val="solid"/>
            <a:round/>
            <a:headEnd type="none" w="med" len="med"/>
            <a:tailEnd type="none" w="med" len="med"/>
          </a:ln>
        </p:spPr>
      </p:cxnSp>
      <p:cxnSp>
        <p:nvCxnSpPr>
          <p:cNvPr id="102" name="Google Shape;102;p2"/>
          <p:cNvCxnSpPr>
            <a:cxnSpLocks/>
          </p:cNvCxnSpPr>
          <p:nvPr/>
        </p:nvCxnSpPr>
        <p:spPr>
          <a:xfrm flipV="1">
            <a:off x="5988186" y="1562100"/>
            <a:ext cx="212589" cy="526851"/>
          </a:xfrm>
          <a:prstGeom prst="straightConnector1">
            <a:avLst/>
          </a:prstGeom>
          <a:noFill/>
          <a:ln w="28575" cap="flat" cmpd="sng">
            <a:solidFill>
              <a:srgbClr val="FF0000"/>
            </a:solidFill>
            <a:prstDash val="solid"/>
            <a:round/>
            <a:headEnd type="none" w="med" len="med"/>
            <a:tailEnd type="none" w="med" len="med"/>
          </a:ln>
        </p:spPr>
      </p:cxnSp>
      <p:sp>
        <p:nvSpPr>
          <p:cNvPr id="103" name="Google Shape;103;p2"/>
          <p:cNvSpPr txBox="1"/>
          <p:nvPr/>
        </p:nvSpPr>
        <p:spPr>
          <a:xfrm>
            <a:off x="2446200" y="866146"/>
            <a:ext cx="42516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b="1" u="sng" dirty="0">
                <a:solidFill>
                  <a:schemeClr val="lt1"/>
                </a:solidFill>
                <a:latin typeface="Century Gothic" panose="020B0502020202020204" pitchFamily="34" charset="0"/>
                <a:ea typeface="Playfair Display"/>
                <a:cs typeface="Playfair Display"/>
                <a:sym typeface="Playfair Display"/>
              </a:rPr>
              <a:t>First</a:t>
            </a:r>
            <a:endParaRPr sz="2400" b="1" u="sng" dirty="0">
              <a:solidFill>
                <a:schemeClr val="lt1"/>
              </a:solidFill>
              <a:latin typeface="Century Gothic" panose="020B0502020202020204" pitchFamily="34" charset="0"/>
              <a:ea typeface="Playfair Display"/>
              <a:cs typeface="Playfair Display"/>
              <a:sym typeface="Playfair Displ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p:nvPr/>
        </p:nvSpPr>
        <p:spPr>
          <a:xfrm>
            <a:off x="0" y="0"/>
            <a:ext cx="9144000" cy="6858000"/>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 name="Google Shape;109;p3"/>
          <p:cNvSpPr txBox="1">
            <a:spLocks noGrp="1"/>
          </p:cNvSpPr>
          <p:nvPr>
            <p:ph type="ctrTitle"/>
          </p:nvPr>
        </p:nvSpPr>
        <p:spPr>
          <a:xfrm>
            <a:off x="0" y="76200"/>
            <a:ext cx="9139200" cy="16812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7200"/>
              <a:buFont typeface="Calibri"/>
              <a:buNone/>
            </a:pPr>
            <a:r>
              <a:rPr lang="en-US" sz="7200" b="1" dirty="0"/>
              <a:t>   </a:t>
            </a:r>
            <a:endParaRPr sz="5200" b="1" dirty="0">
              <a:solidFill>
                <a:schemeClr val="lt1"/>
              </a:solidFill>
            </a:endParaRPr>
          </a:p>
        </p:txBody>
      </p:sp>
      <p:sp>
        <p:nvSpPr>
          <p:cNvPr id="110" name="Google Shape;110;p3"/>
          <p:cNvSpPr txBox="1"/>
          <p:nvPr/>
        </p:nvSpPr>
        <p:spPr>
          <a:xfrm>
            <a:off x="1624314" y="713169"/>
            <a:ext cx="5600195" cy="1242607"/>
          </a:xfrm>
          <a:prstGeom prst="rect">
            <a:avLst/>
          </a:prstGeom>
          <a:solidFill>
            <a:schemeClr val="tx1"/>
          </a:solidFill>
          <a:ln>
            <a:noFill/>
          </a:ln>
        </p:spPr>
        <p:txBody>
          <a:bodyPr spcFirstLastPara="1" wrap="square" lIns="91425" tIns="45700" rIns="91425" bIns="45700" anchor="t" anchorCtr="0">
            <a:spAutoFit/>
          </a:bodyPr>
          <a:lstStyle/>
          <a:p>
            <a:pPr marL="914400" lvl="0" indent="-914400" algn="ctr" rtl="0">
              <a:lnSpc>
                <a:spcPct val="115000"/>
              </a:lnSpc>
              <a:spcBef>
                <a:spcPts val="0"/>
              </a:spcBef>
              <a:spcAft>
                <a:spcPts val="0"/>
              </a:spcAft>
              <a:buSzPts val="1100"/>
              <a:buNone/>
            </a:pPr>
            <a:r>
              <a:rPr lang="en-US" sz="3700" b="1" dirty="0">
                <a:solidFill>
                  <a:srgbClr val="00FF00"/>
                </a:solidFill>
                <a:latin typeface="Century Gothic" panose="020B0502020202020204" pitchFamily="34" charset="0"/>
                <a:ea typeface="Times New Roman"/>
                <a:cs typeface="Times New Roman"/>
                <a:sym typeface="Times New Roman"/>
              </a:rPr>
              <a:t>C</a:t>
            </a:r>
            <a:r>
              <a:rPr lang="en-US" sz="3300" b="1" dirty="0">
                <a:solidFill>
                  <a:schemeClr val="bg1"/>
                </a:solidFill>
                <a:latin typeface="Century Gothic" panose="020B0502020202020204" pitchFamily="34" charset="0"/>
                <a:ea typeface="Times New Roman"/>
                <a:cs typeface="Times New Roman"/>
                <a:sym typeface="Times New Roman"/>
              </a:rPr>
              <a:t>riteria</a:t>
            </a:r>
            <a:r>
              <a:rPr lang="en-US" sz="3300" b="1" dirty="0">
                <a:solidFill>
                  <a:schemeClr val="lt1"/>
                </a:solidFill>
                <a:latin typeface="Century Gothic" panose="020B0502020202020204" pitchFamily="34" charset="0"/>
                <a:ea typeface="Times New Roman"/>
                <a:cs typeface="Times New Roman"/>
                <a:sym typeface="Times New Roman"/>
              </a:rPr>
              <a:t> </a:t>
            </a:r>
            <a:endParaRPr sz="1500" b="1" dirty="0">
              <a:solidFill>
                <a:srgbClr val="FF0000"/>
              </a:solidFill>
              <a:latin typeface="Century Gothic" panose="020B0502020202020204" pitchFamily="34" charset="0"/>
              <a:ea typeface="Times New Roman"/>
              <a:cs typeface="Times New Roman"/>
              <a:sym typeface="Times New Roman"/>
            </a:endParaRPr>
          </a:p>
          <a:p>
            <a:pPr marL="914400" lvl="0" indent="-914400" algn="ctr" rtl="0">
              <a:lnSpc>
                <a:spcPct val="115000"/>
              </a:lnSpc>
              <a:spcBef>
                <a:spcPts val="0"/>
              </a:spcBef>
              <a:spcAft>
                <a:spcPts val="0"/>
              </a:spcAft>
              <a:buSzPts val="1100"/>
              <a:buNone/>
            </a:pPr>
            <a:endParaRPr b="1" dirty="0">
              <a:solidFill>
                <a:srgbClr val="FF0000"/>
              </a:solidFill>
              <a:latin typeface="Century Gothic" panose="020B0502020202020204" pitchFamily="34" charset="0"/>
              <a:ea typeface="Times New Roman"/>
              <a:cs typeface="Times New Roman"/>
              <a:sym typeface="Times New Roman"/>
            </a:endParaRPr>
          </a:p>
          <a:p>
            <a:pPr marL="457200" lvl="0" indent="-317500" algn="l" rtl="0">
              <a:lnSpc>
                <a:spcPct val="115000"/>
              </a:lnSpc>
              <a:spcBef>
                <a:spcPts val="0"/>
              </a:spcBef>
              <a:spcAft>
                <a:spcPts val="0"/>
              </a:spcAft>
              <a:buSzPts val="1400"/>
              <a:buFont typeface="Times New Roman"/>
              <a:buChar char="❖"/>
            </a:pPr>
            <a:r>
              <a:rPr lang="en-US" b="1" dirty="0">
                <a:solidFill>
                  <a:schemeClr val="dk1"/>
                </a:solidFill>
                <a:latin typeface="Century Gothic" panose="020B0502020202020204" pitchFamily="34" charset="0"/>
                <a:ea typeface="Times New Roman"/>
                <a:cs typeface="Times New Roman"/>
                <a:sym typeface="Times New Roman"/>
              </a:rPr>
              <a:t>-</a:t>
            </a:r>
            <a:r>
              <a:rPr lang="en-US" sz="700" b="1" dirty="0">
                <a:solidFill>
                  <a:schemeClr val="dk1"/>
                </a:solidFill>
                <a:latin typeface="Century Gothic" panose="020B0502020202020204" pitchFamily="34" charset="0"/>
                <a:ea typeface="Times New Roman"/>
                <a:cs typeface="Times New Roman"/>
                <a:sym typeface="Times New Roman"/>
              </a:rPr>
              <a:t>                 </a:t>
            </a:r>
            <a:r>
              <a:rPr lang="en-US" sz="700" b="1" dirty="0">
                <a:solidFill>
                  <a:schemeClr val="lt1"/>
                </a:solidFill>
                <a:latin typeface="Century Gothic" panose="020B0502020202020204" pitchFamily="34" charset="0"/>
                <a:ea typeface="Times New Roman"/>
                <a:cs typeface="Times New Roman"/>
                <a:sym typeface="Times New Roman"/>
              </a:rPr>
              <a:t>                  </a:t>
            </a:r>
            <a:endParaRPr sz="3600" b="1" dirty="0">
              <a:solidFill>
                <a:schemeClr val="lt1"/>
              </a:solidFill>
              <a:latin typeface="Century Gothic" panose="020B0502020202020204" pitchFamily="34" charset="0"/>
              <a:ea typeface="Century Gothic"/>
              <a:cs typeface="Century Gothic"/>
              <a:sym typeface="Century Gothic"/>
            </a:endParaRPr>
          </a:p>
        </p:txBody>
      </p:sp>
      <p:sp>
        <p:nvSpPr>
          <p:cNvPr id="111" name="Google Shape;111;p3"/>
          <p:cNvSpPr txBox="1"/>
          <p:nvPr/>
        </p:nvSpPr>
        <p:spPr>
          <a:xfrm>
            <a:off x="1629115" y="1606691"/>
            <a:ext cx="5600195" cy="1661963"/>
          </a:xfrm>
          <a:prstGeom prst="rect">
            <a:avLst/>
          </a:prstGeom>
          <a:solidFill>
            <a:schemeClr val="dk1"/>
          </a:solidFill>
          <a:ln>
            <a:noFill/>
          </a:ln>
        </p:spPr>
        <p:txBody>
          <a:bodyPr spcFirstLastPara="1" wrap="square" lIns="91425" tIns="91425" rIns="91425" bIns="91425" anchor="t" anchorCtr="0">
            <a:spAutoFit/>
          </a:bodyPr>
          <a:lstStyle/>
          <a:p>
            <a:pPr marL="457200" lvl="0" indent="-431800" algn="l" rtl="0">
              <a:spcBef>
                <a:spcPts val="0"/>
              </a:spcBef>
              <a:spcAft>
                <a:spcPts val="0"/>
              </a:spcAft>
              <a:buClr>
                <a:schemeClr val="lt1"/>
              </a:buClr>
              <a:buSzPts val="3200"/>
              <a:buFont typeface="Calibri"/>
              <a:buChar char="❖"/>
            </a:pPr>
            <a:r>
              <a:rPr lang="en-US" sz="3200" dirty="0">
                <a:solidFill>
                  <a:srgbClr val="00FF00"/>
                </a:solidFill>
                <a:latin typeface="Century Gothic" panose="020B0502020202020204" pitchFamily="34" charset="0"/>
                <a:ea typeface="Calibri"/>
                <a:cs typeface="Calibri"/>
                <a:sym typeface="Calibri"/>
              </a:rPr>
              <a:t>A</a:t>
            </a:r>
            <a:r>
              <a:rPr lang="en-US" sz="3200" dirty="0">
                <a:solidFill>
                  <a:schemeClr val="bg1"/>
                </a:solidFill>
                <a:latin typeface="Century Gothic" panose="020B0502020202020204" pitchFamily="34" charset="0"/>
                <a:ea typeface="Calibri"/>
                <a:cs typeface="Calibri"/>
                <a:sym typeface="Calibri"/>
              </a:rPr>
              <a:t>uthority/</a:t>
            </a:r>
            <a:r>
              <a:rPr lang="en-US" sz="3200" dirty="0">
                <a:solidFill>
                  <a:srgbClr val="00FF00"/>
                </a:solidFill>
                <a:latin typeface="Century Gothic" panose="020B0502020202020204" pitchFamily="34" charset="0"/>
                <a:ea typeface="Calibri"/>
                <a:cs typeface="Calibri"/>
                <a:sym typeface="Calibri"/>
              </a:rPr>
              <a:t>A</a:t>
            </a:r>
            <a:r>
              <a:rPr lang="en-US" sz="3200" dirty="0">
                <a:solidFill>
                  <a:schemeClr val="bg1"/>
                </a:solidFill>
                <a:latin typeface="Century Gothic" panose="020B0502020202020204" pitchFamily="34" charset="0"/>
                <a:ea typeface="Calibri"/>
                <a:cs typeface="Calibri"/>
                <a:sym typeface="Calibri"/>
              </a:rPr>
              <a:t>ccountability</a:t>
            </a:r>
            <a:endParaRPr sz="3200" dirty="0">
              <a:solidFill>
                <a:schemeClr val="bg1"/>
              </a:solidFill>
              <a:latin typeface="Century Gothic" panose="020B0502020202020204" pitchFamily="34" charset="0"/>
              <a:ea typeface="Calibri"/>
              <a:cs typeface="Calibri"/>
              <a:sym typeface="Calibri"/>
            </a:endParaRPr>
          </a:p>
          <a:p>
            <a:pPr marL="457200" lvl="0" indent="-431800" algn="l" rtl="0">
              <a:spcBef>
                <a:spcPts val="0"/>
              </a:spcBef>
              <a:spcAft>
                <a:spcPts val="0"/>
              </a:spcAft>
              <a:buClr>
                <a:schemeClr val="lt1"/>
              </a:buClr>
              <a:buSzPts val="3200"/>
              <a:buFont typeface="Calibri"/>
              <a:buChar char="❖"/>
            </a:pPr>
            <a:r>
              <a:rPr lang="en-US" sz="3200" dirty="0">
                <a:solidFill>
                  <a:srgbClr val="00FF00"/>
                </a:solidFill>
                <a:latin typeface="Century Gothic" panose="020B0502020202020204" pitchFamily="34" charset="0"/>
                <a:ea typeface="Calibri"/>
                <a:cs typeface="Calibri"/>
                <a:sym typeface="Calibri"/>
              </a:rPr>
              <a:t>C</a:t>
            </a:r>
            <a:r>
              <a:rPr lang="en-US" sz="3200" dirty="0">
                <a:solidFill>
                  <a:schemeClr val="bg1"/>
                </a:solidFill>
                <a:latin typeface="Century Gothic" panose="020B0502020202020204" pitchFamily="34" charset="0"/>
                <a:ea typeface="Calibri"/>
                <a:cs typeface="Calibri"/>
                <a:sym typeface="Calibri"/>
              </a:rPr>
              <a:t>onfidant</a:t>
            </a:r>
            <a:endParaRPr sz="3200" dirty="0">
              <a:solidFill>
                <a:schemeClr val="bg1"/>
              </a:solidFill>
              <a:latin typeface="Century Gothic" panose="020B0502020202020204" pitchFamily="34" charset="0"/>
              <a:ea typeface="Calibri"/>
              <a:cs typeface="Calibri"/>
              <a:sym typeface="Calibri"/>
            </a:endParaRPr>
          </a:p>
          <a:p>
            <a:pPr marL="457200" lvl="0" indent="-431800" algn="l" rtl="0">
              <a:spcBef>
                <a:spcPts val="0"/>
              </a:spcBef>
              <a:spcAft>
                <a:spcPts val="0"/>
              </a:spcAft>
              <a:buClr>
                <a:schemeClr val="lt1"/>
              </a:buClr>
              <a:buSzPts val="3200"/>
              <a:buFont typeface="Calibri"/>
              <a:buChar char="❖"/>
            </a:pPr>
            <a:r>
              <a:rPr lang="en-US" sz="3200" dirty="0">
                <a:solidFill>
                  <a:schemeClr val="bg1"/>
                </a:solidFill>
                <a:latin typeface="Century Gothic" panose="020B0502020202020204" pitchFamily="34" charset="0"/>
                <a:ea typeface="Calibri"/>
                <a:cs typeface="Calibri"/>
                <a:sym typeface="Calibri"/>
              </a:rPr>
              <a:t>Those in </a:t>
            </a:r>
            <a:r>
              <a:rPr lang="en-US" sz="3200" dirty="0">
                <a:solidFill>
                  <a:srgbClr val="00FF00"/>
                </a:solidFill>
                <a:latin typeface="Century Gothic" panose="020B0502020202020204" pitchFamily="34" charset="0"/>
                <a:ea typeface="Calibri"/>
                <a:cs typeface="Calibri"/>
                <a:sym typeface="Calibri"/>
              </a:rPr>
              <a:t>u</a:t>
            </a:r>
            <a:r>
              <a:rPr lang="en-US" sz="3200" dirty="0">
                <a:solidFill>
                  <a:schemeClr val="bg1"/>
                </a:solidFill>
                <a:latin typeface="Century Gothic" panose="020B0502020202020204" pitchFamily="34" charset="0"/>
                <a:ea typeface="Calibri"/>
                <a:cs typeface="Calibri"/>
                <a:sym typeface="Calibri"/>
              </a:rPr>
              <a:t>nity with you</a:t>
            </a:r>
            <a:endParaRPr sz="3200" dirty="0">
              <a:solidFill>
                <a:schemeClr val="lt1"/>
              </a:solidFill>
              <a:latin typeface="Century Gothic" panose="020B0502020202020204" pitchFamily="34" charset="0"/>
              <a:ea typeface="Calibri"/>
              <a:cs typeface="Calibri"/>
              <a:sym typeface="Calibri"/>
            </a:endParaRPr>
          </a:p>
        </p:txBody>
      </p:sp>
      <p:sp>
        <p:nvSpPr>
          <p:cNvPr id="112" name="Google Shape;112;p3"/>
          <p:cNvSpPr txBox="1"/>
          <p:nvPr/>
        </p:nvSpPr>
        <p:spPr>
          <a:xfrm>
            <a:off x="685288" y="3388987"/>
            <a:ext cx="7530658" cy="2215961"/>
          </a:xfrm>
          <a:prstGeom prst="rect">
            <a:avLst/>
          </a:prstGeom>
          <a:solidFill>
            <a:schemeClr val="bg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dirty="0">
                <a:solidFill>
                  <a:schemeClr val="tx1"/>
                </a:solidFill>
                <a:latin typeface="Century Gothic" panose="020B0502020202020204" pitchFamily="34" charset="0"/>
                <a:ea typeface="Roboto"/>
                <a:cs typeface="Roboto"/>
                <a:sym typeface="Roboto"/>
              </a:rPr>
              <a:t>17</a:t>
            </a:r>
            <a:r>
              <a:rPr lang="en-US" sz="2200" b="1" dirty="0">
                <a:solidFill>
                  <a:schemeClr val="tx1"/>
                </a:solidFill>
                <a:latin typeface="Century Gothic" panose="020B0502020202020204" pitchFamily="34" charset="0"/>
                <a:ea typeface="Roboto"/>
                <a:cs typeface="Roboto"/>
                <a:sym typeface="Roboto"/>
              </a:rPr>
              <a:t> </a:t>
            </a:r>
            <a:r>
              <a:rPr lang="en-US" sz="2200" dirty="0">
                <a:solidFill>
                  <a:schemeClr val="tx1"/>
                </a:solidFill>
                <a:latin typeface="Century Gothic" panose="020B0502020202020204" pitchFamily="34" charset="0"/>
                <a:ea typeface="Roboto"/>
                <a:cs typeface="Roboto"/>
                <a:sym typeface="Roboto"/>
              </a:rPr>
              <a:t>But now I said to them, “You know very well what trouble we are in. Jerusalem lies in ruins, and its gates have been destroyed by fire. Let us rebuild the wall of Jerusalem and end this disgrace!”</a:t>
            </a:r>
            <a:r>
              <a:rPr lang="en-US" sz="2200" b="1" dirty="0">
                <a:solidFill>
                  <a:schemeClr val="tx1"/>
                </a:solidFill>
                <a:latin typeface="Century Gothic" panose="020B0502020202020204" pitchFamily="34" charset="0"/>
                <a:ea typeface="Roboto"/>
                <a:cs typeface="Roboto"/>
                <a:sym typeface="Roboto"/>
              </a:rPr>
              <a:t>18 </a:t>
            </a:r>
            <a:r>
              <a:rPr lang="en-US" sz="2200" dirty="0">
                <a:solidFill>
                  <a:schemeClr val="tx1"/>
                </a:solidFill>
                <a:latin typeface="Century Gothic" panose="020B0502020202020204" pitchFamily="34" charset="0"/>
                <a:ea typeface="Roboto"/>
                <a:cs typeface="Roboto"/>
                <a:sym typeface="Roboto"/>
              </a:rPr>
              <a:t>Then I told them about how the gracious hand of God had been on me, and about my conversation with the king.</a:t>
            </a:r>
            <a:endParaRPr sz="2200" dirty="0">
              <a:solidFill>
                <a:schemeClr val="tx1"/>
              </a:solidFill>
              <a:latin typeface="Century Gothic" panose="020B0502020202020204" pitchFamily="34" charset="0"/>
              <a:ea typeface="Calibri"/>
              <a:cs typeface="Calibri"/>
              <a:sym typeface="Calibri"/>
            </a:endParaRPr>
          </a:p>
        </p:txBody>
      </p:sp>
      <p:sp>
        <p:nvSpPr>
          <p:cNvPr id="113" name="Google Shape;113;p3"/>
          <p:cNvSpPr txBox="1"/>
          <p:nvPr/>
        </p:nvSpPr>
        <p:spPr>
          <a:xfrm>
            <a:off x="1601367" y="5595120"/>
            <a:ext cx="5698500" cy="750945"/>
          </a:xfrm>
          <a:prstGeom prst="rect">
            <a:avLst/>
          </a:prstGeom>
          <a:noFill/>
          <a:ln>
            <a:noFill/>
          </a:ln>
        </p:spPr>
        <p:txBody>
          <a:bodyPr spcFirstLastPara="1" wrap="square" lIns="91425" tIns="91425" rIns="91425" bIns="91425" anchor="t" anchorCtr="0">
            <a:spAutoFit/>
          </a:bodyPr>
          <a:lstStyle/>
          <a:p>
            <a:pPr marL="914400" lvl="0" indent="-914400" algn="ctr" rtl="0">
              <a:lnSpc>
                <a:spcPct val="115000"/>
              </a:lnSpc>
              <a:spcBef>
                <a:spcPts val="0"/>
              </a:spcBef>
              <a:spcAft>
                <a:spcPts val="0"/>
              </a:spcAft>
              <a:buClr>
                <a:schemeClr val="dk1"/>
              </a:buClr>
              <a:buSzPts val="1100"/>
              <a:buFont typeface="Arial"/>
              <a:buNone/>
            </a:pPr>
            <a:r>
              <a:rPr lang="en-US" sz="3200" b="1" dirty="0">
                <a:solidFill>
                  <a:schemeClr val="tx1"/>
                </a:solidFill>
                <a:latin typeface="Century Gothic" panose="020B0502020202020204" pitchFamily="34" charset="0"/>
                <a:ea typeface="Times New Roman"/>
                <a:cs typeface="Times New Roman"/>
                <a:sym typeface="Times New Roman"/>
              </a:rPr>
              <a:t>Nehemiah</a:t>
            </a:r>
            <a:r>
              <a:rPr lang="en-US" sz="3100" b="1" dirty="0">
                <a:solidFill>
                  <a:schemeClr val="tx1"/>
                </a:solidFill>
                <a:latin typeface="Century Gothic" panose="020B0502020202020204" pitchFamily="34" charset="0"/>
                <a:ea typeface="Times New Roman"/>
                <a:cs typeface="Times New Roman"/>
                <a:sym typeface="Times New Roman"/>
              </a:rPr>
              <a:t> 2:17-18 (NLT)</a:t>
            </a:r>
            <a:endParaRPr sz="3200" b="1" dirty="0">
              <a:solidFill>
                <a:schemeClr val="tx1"/>
              </a:solidFill>
              <a:latin typeface="Century Gothic" panose="020B0502020202020204" pitchFamily="34" charset="0"/>
              <a:ea typeface="Calibri"/>
              <a:cs typeface="Calibri"/>
              <a:sym typeface="Calibri"/>
            </a:endParaRPr>
          </a:p>
        </p:txBody>
      </p:sp>
      <p:cxnSp>
        <p:nvCxnSpPr>
          <p:cNvPr id="114" name="Google Shape;114;p3"/>
          <p:cNvCxnSpPr/>
          <p:nvPr/>
        </p:nvCxnSpPr>
        <p:spPr>
          <a:xfrm>
            <a:off x="3958343" y="1418159"/>
            <a:ext cx="1011000" cy="0"/>
          </a:xfrm>
          <a:prstGeom prst="straightConnector1">
            <a:avLst/>
          </a:prstGeom>
          <a:noFill/>
          <a:ln w="38100" cap="flat" cmpd="sng">
            <a:solidFill>
              <a:srgbClr val="FF0000"/>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33d972f2cdc_1_33"/>
          <p:cNvSpPr txBox="1">
            <a:spLocks noGrp="1"/>
          </p:cNvSpPr>
          <p:nvPr>
            <p:ph type="title"/>
          </p:nvPr>
        </p:nvSpPr>
        <p:spPr>
          <a:xfrm>
            <a:off x="0" y="848105"/>
            <a:ext cx="9144000" cy="1143000"/>
          </a:xfrm>
          <a:prstGeom prst="rect">
            <a:avLst/>
          </a:prstGeom>
          <a:solidFill>
            <a:srgbClr val="000000"/>
          </a:solidFill>
          <a:ln>
            <a:solidFill>
              <a:srgbClr val="00FF00"/>
            </a:solid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a:solidFill>
                  <a:schemeClr val="lt1"/>
                </a:solidFill>
                <a:latin typeface="Century Gothic" panose="020B0502020202020204" pitchFamily="34" charset="0"/>
              </a:rPr>
              <a:t>Nehemiah 2:17 (NLT)</a:t>
            </a:r>
            <a:endParaRPr>
              <a:solidFill>
                <a:schemeClr val="lt1"/>
              </a:solidFill>
              <a:latin typeface="Century Gothic" panose="020B0502020202020204" pitchFamily="34" charset="0"/>
            </a:endParaRPr>
          </a:p>
        </p:txBody>
      </p:sp>
      <p:sp>
        <p:nvSpPr>
          <p:cNvPr id="121" name="Google Shape;121;g33d972f2cdc_1_33"/>
          <p:cNvSpPr txBox="1">
            <a:spLocks noGrp="1"/>
          </p:cNvSpPr>
          <p:nvPr>
            <p:ph type="body" idx="1"/>
          </p:nvPr>
        </p:nvSpPr>
        <p:spPr>
          <a:xfrm>
            <a:off x="548525" y="2403825"/>
            <a:ext cx="8229600" cy="45261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1100"/>
              <a:buFont typeface="Arial"/>
              <a:buNone/>
            </a:pPr>
            <a:r>
              <a:rPr lang="en-US" sz="2400" b="1" dirty="0">
                <a:latin typeface="Century Gothic" panose="020B0502020202020204" pitchFamily="34" charset="0"/>
                <a:ea typeface="Roboto"/>
                <a:cs typeface="Roboto"/>
                <a:sym typeface="Roboto"/>
              </a:rPr>
              <a:t>17 </a:t>
            </a:r>
            <a:r>
              <a:rPr lang="en-US" sz="2400" dirty="0">
                <a:latin typeface="Century Gothic" panose="020B0502020202020204" pitchFamily="34" charset="0"/>
                <a:ea typeface="Roboto"/>
                <a:cs typeface="Roboto"/>
                <a:sym typeface="Roboto"/>
              </a:rPr>
              <a:t>But now I said to them, “You know very well what trouble we are in. Jerusalem lies in ruins, and its gates have been destroyed by fire. Let us rebuild the wall of Jerusalem and end this disgrace!”</a:t>
            </a:r>
            <a:endParaRPr dirty="0">
              <a:latin typeface="Century Gothic" panose="020B0502020202020204" pitchFamily="34" charset="0"/>
            </a:endParaRPr>
          </a:p>
        </p:txBody>
      </p:sp>
      <p:sp>
        <p:nvSpPr>
          <p:cNvPr id="122" name="Google Shape;122;g33d972f2cdc_1_33"/>
          <p:cNvSpPr/>
          <p:nvPr/>
        </p:nvSpPr>
        <p:spPr>
          <a:xfrm>
            <a:off x="0" y="5182004"/>
            <a:ext cx="9144000" cy="1071311"/>
          </a:xfrm>
          <a:prstGeom prst="rect">
            <a:avLst/>
          </a:prstGeom>
          <a:solidFill>
            <a:schemeClr val="dk1"/>
          </a:solidFill>
          <a:ln w="952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23" name="Google Shape;123;g33d972f2cdc_1_33"/>
          <p:cNvSpPr txBox="1"/>
          <p:nvPr/>
        </p:nvSpPr>
        <p:spPr>
          <a:xfrm>
            <a:off x="2086104" y="5325731"/>
            <a:ext cx="4912800"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b="1" u="sng" dirty="0">
                <a:solidFill>
                  <a:srgbClr val="00FF00"/>
                </a:solidFill>
                <a:latin typeface="Century Gothic" panose="020B0502020202020204" pitchFamily="34" charset="0"/>
                <a:ea typeface="Calibri"/>
                <a:cs typeface="Calibri"/>
                <a:sym typeface="Calibri"/>
              </a:rPr>
              <a:t>P</a:t>
            </a:r>
            <a:r>
              <a:rPr lang="en-US" sz="3600" b="1" dirty="0">
                <a:solidFill>
                  <a:schemeClr val="lt1"/>
                </a:solidFill>
                <a:latin typeface="Century Gothic" panose="020B0502020202020204" pitchFamily="34" charset="0"/>
                <a:ea typeface="Calibri"/>
                <a:cs typeface="Calibri"/>
                <a:sym typeface="Calibri"/>
              </a:rPr>
              <a:t>rotect The Pivot</a:t>
            </a:r>
            <a:endParaRPr sz="3600" b="1" dirty="0">
              <a:solidFill>
                <a:schemeClr val="lt1"/>
              </a:solidFill>
              <a:latin typeface="Century Gothic" panose="020B0502020202020204" pitchFamily="34" charset="0"/>
              <a:ea typeface="Calibri"/>
              <a:cs typeface="Calibri"/>
              <a:sym typeface="Calibri"/>
            </a:endParaRPr>
          </a:p>
        </p:txBody>
      </p:sp>
      <p:cxnSp>
        <p:nvCxnSpPr>
          <p:cNvPr id="124" name="Google Shape;124;g33d972f2cdc_1_33"/>
          <p:cNvCxnSpPr>
            <a:cxnSpLocks/>
          </p:cNvCxnSpPr>
          <p:nvPr/>
        </p:nvCxnSpPr>
        <p:spPr>
          <a:xfrm flipV="1">
            <a:off x="5807122" y="5486399"/>
            <a:ext cx="197893" cy="489376"/>
          </a:xfrm>
          <a:prstGeom prst="straightConnector1">
            <a:avLst/>
          </a:prstGeom>
          <a:noFill/>
          <a:ln w="19050" cap="flat" cmpd="sng">
            <a:solidFill>
              <a:srgbClr val="FF0000"/>
            </a:solidFill>
            <a:prstDash val="solid"/>
            <a:round/>
            <a:headEnd type="none" w="med" len="med"/>
            <a:tailEnd type="non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5"/>
          <p:cNvSpPr txBox="1"/>
          <p:nvPr/>
        </p:nvSpPr>
        <p:spPr>
          <a:xfrm>
            <a:off x="-4864" y="-8837"/>
            <a:ext cx="9144000" cy="6858000"/>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0" name="Google Shape;130;p5"/>
          <p:cNvSpPr txBox="1"/>
          <p:nvPr/>
        </p:nvSpPr>
        <p:spPr>
          <a:xfrm>
            <a:off x="1032389" y="2807236"/>
            <a:ext cx="7482350" cy="10156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400" dirty="0">
                <a:solidFill>
                  <a:schemeClr val="lt1"/>
                </a:solidFill>
                <a:latin typeface="Century Gothic" panose="020B0502020202020204" pitchFamily="34" charset="0"/>
                <a:ea typeface="Calibri"/>
                <a:cs typeface="Calibri"/>
                <a:sym typeface="Calibri"/>
              </a:rPr>
              <a:t>I WAS </a:t>
            </a:r>
            <a:r>
              <a:rPr lang="en-US" sz="5400" dirty="0">
                <a:solidFill>
                  <a:srgbClr val="00FF00"/>
                </a:solidFill>
                <a:latin typeface="Lobster"/>
                <a:ea typeface="Lobster"/>
                <a:cs typeface="Lobster"/>
                <a:sym typeface="Lobster"/>
              </a:rPr>
              <a:t>B</a:t>
            </a:r>
            <a:r>
              <a:rPr lang="en-US" sz="5400" dirty="0">
                <a:solidFill>
                  <a:schemeClr val="lt1"/>
                </a:solidFill>
                <a:latin typeface="Lobster"/>
                <a:ea typeface="Lobster"/>
                <a:cs typeface="Lobster"/>
                <a:sym typeface="Lobster"/>
              </a:rPr>
              <a:t>ORN</a:t>
            </a:r>
            <a:r>
              <a:rPr lang="en-US" sz="5400" dirty="0">
                <a:solidFill>
                  <a:schemeClr val="lt1"/>
                </a:solidFill>
                <a:latin typeface="Calibri"/>
                <a:ea typeface="Calibri"/>
                <a:cs typeface="Calibri"/>
                <a:sym typeface="Calibri"/>
              </a:rPr>
              <a:t> </a:t>
            </a:r>
            <a:r>
              <a:rPr lang="en-US" sz="5400" dirty="0">
                <a:solidFill>
                  <a:schemeClr val="lt1"/>
                </a:solidFill>
                <a:latin typeface="Century Gothic" panose="020B0502020202020204" pitchFamily="34" charset="0"/>
                <a:ea typeface="Calibri"/>
                <a:cs typeface="Calibri"/>
                <a:sym typeface="Calibri"/>
              </a:rPr>
              <a:t>FOR THIS!</a:t>
            </a:r>
            <a:endParaRPr sz="4400" dirty="0">
              <a:solidFill>
                <a:schemeClr val="lt1"/>
              </a:solidFill>
              <a:latin typeface="Century Gothic" panose="020B0502020202020204" pitchFamily="34" charset="0"/>
              <a:ea typeface="Calibri"/>
              <a:cs typeface="Calibri"/>
              <a:sym typeface="Calibri"/>
            </a:endParaRPr>
          </a:p>
        </p:txBody>
      </p:sp>
      <p:cxnSp>
        <p:nvCxnSpPr>
          <p:cNvPr id="131" name="Google Shape;131;p5"/>
          <p:cNvCxnSpPr>
            <a:cxnSpLocks/>
          </p:cNvCxnSpPr>
          <p:nvPr/>
        </p:nvCxnSpPr>
        <p:spPr>
          <a:xfrm>
            <a:off x="3257550" y="3656674"/>
            <a:ext cx="1628775" cy="0"/>
          </a:xfrm>
          <a:prstGeom prst="straightConnector1">
            <a:avLst/>
          </a:prstGeom>
          <a:noFill/>
          <a:ln w="38100" cap="flat" cmpd="sng">
            <a:solidFill>
              <a:srgbClr val="00FF00"/>
            </a:solidFill>
            <a:prstDash val="solid"/>
            <a:round/>
            <a:headEnd type="none" w="med" len="med"/>
            <a:tailEnd type="non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6"/>
          <p:cNvSpPr txBox="1"/>
          <p:nvPr/>
        </p:nvSpPr>
        <p:spPr>
          <a:xfrm>
            <a:off x="0" y="0"/>
            <a:ext cx="9144000" cy="685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 name="Google Shape;137;p6"/>
          <p:cNvSpPr txBox="1"/>
          <p:nvPr/>
        </p:nvSpPr>
        <p:spPr>
          <a:xfrm>
            <a:off x="0" y="1700769"/>
            <a:ext cx="9144000" cy="877123"/>
          </a:xfrm>
          <a:prstGeom prst="rect">
            <a:avLst/>
          </a:prstGeom>
          <a:solidFill>
            <a:schemeClr val="tx1"/>
          </a:solidFill>
          <a:ln>
            <a:solidFill>
              <a:srgbClr val="00FF00"/>
            </a:solidFill>
          </a:ln>
        </p:spPr>
        <p:txBody>
          <a:bodyPr spcFirstLastPara="1" wrap="square" lIns="91425" tIns="45700" rIns="91425" bIns="45700" anchor="t" anchorCtr="0">
            <a:spAutoFit/>
          </a:bodyPr>
          <a:lstStyle/>
          <a:p>
            <a:pPr marL="0" marR="0" lvl="0" indent="0" algn="ctr" rtl="0">
              <a:spcBef>
                <a:spcPts val="0"/>
              </a:spcBef>
              <a:spcAft>
                <a:spcPts val="0"/>
              </a:spcAft>
              <a:buNone/>
            </a:pPr>
            <a:endParaRPr lang="en-US" sz="600" b="1" i="1" dirty="0">
              <a:solidFill>
                <a:schemeClr val="lt1"/>
              </a:solidFill>
              <a:latin typeface="Century Gothic" panose="020B0502020202020204" pitchFamily="34" charset="0"/>
              <a:ea typeface="Century Gothic"/>
              <a:cs typeface="Century Gothic"/>
              <a:sym typeface="Century Gothic"/>
            </a:endParaRPr>
          </a:p>
          <a:p>
            <a:pPr marL="0" marR="0" lvl="0" indent="0" algn="ctr" rtl="0">
              <a:spcBef>
                <a:spcPts val="0"/>
              </a:spcBef>
              <a:spcAft>
                <a:spcPts val="0"/>
              </a:spcAft>
              <a:buNone/>
            </a:pPr>
            <a:r>
              <a:rPr lang="en-US" sz="3600" b="1" i="1" dirty="0">
                <a:solidFill>
                  <a:schemeClr val="lt1"/>
                </a:solidFill>
                <a:latin typeface="Century Gothic" panose="020B0502020202020204" pitchFamily="34" charset="0"/>
                <a:ea typeface="Century Gothic"/>
                <a:cs typeface="Century Gothic"/>
                <a:sym typeface="Century Gothic"/>
              </a:rPr>
              <a:t>“</a:t>
            </a:r>
            <a:r>
              <a:rPr lang="en-US" sz="3600" b="1" i="1" dirty="0">
                <a:solidFill>
                  <a:srgbClr val="00FF00"/>
                </a:solidFill>
                <a:latin typeface="Century Gothic" panose="020B0502020202020204" pitchFamily="34" charset="0"/>
                <a:ea typeface="Century Gothic"/>
                <a:cs typeface="Century Gothic"/>
                <a:sym typeface="Century Gothic"/>
              </a:rPr>
              <a:t>P</a:t>
            </a:r>
            <a:r>
              <a:rPr lang="en-US" sz="3600" b="1" i="1" dirty="0">
                <a:solidFill>
                  <a:srgbClr val="FF0000"/>
                </a:solidFill>
                <a:latin typeface="Century Gothic" panose="020B0502020202020204" pitchFamily="34" charset="0"/>
                <a:ea typeface="Century Gothic"/>
                <a:cs typeface="Century Gothic"/>
                <a:sym typeface="Century Gothic"/>
              </a:rPr>
              <a:t>roceed</a:t>
            </a:r>
            <a:r>
              <a:rPr lang="en-US" sz="3600" b="1" dirty="0">
                <a:solidFill>
                  <a:schemeClr val="lt1"/>
                </a:solidFill>
                <a:latin typeface="Century Gothic" panose="020B0502020202020204" pitchFamily="34" charset="0"/>
                <a:ea typeface="Century Gothic"/>
                <a:cs typeface="Century Gothic"/>
                <a:sym typeface="Century Gothic"/>
              </a:rPr>
              <a:t> in Your </a:t>
            </a:r>
            <a:r>
              <a:rPr lang="en-US" sz="3600" b="1" u="sng" dirty="0">
                <a:solidFill>
                  <a:srgbClr val="00FF00"/>
                </a:solidFill>
                <a:latin typeface="Century Gothic" panose="020B0502020202020204" pitchFamily="34" charset="0"/>
                <a:ea typeface="Century Gothic"/>
                <a:cs typeface="Century Gothic"/>
                <a:sym typeface="Century Gothic"/>
              </a:rPr>
              <a:t>P</a:t>
            </a:r>
            <a:r>
              <a:rPr lang="en-US" sz="3600" b="1" dirty="0">
                <a:solidFill>
                  <a:schemeClr val="lt1"/>
                </a:solidFill>
                <a:latin typeface="Century Gothic" panose="020B0502020202020204" pitchFamily="34" charset="0"/>
                <a:ea typeface="Century Gothic"/>
                <a:cs typeface="Century Gothic"/>
                <a:sym typeface="Century Gothic"/>
              </a:rPr>
              <a:t>romise &amp; </a:t>
            </a:r>
            <a:r>
              <a:rPr lang="en-US" sz="3600" b="1" u="sng" dirty="0">
                <a:solidFill>
                  <a:srgbClr val="00FF00"/>
                </a:solidFill>
                <a:latin typeface="Century Gothic" panose="020B0502020202020204" pitchFamily="34" charset="0"/>
                <a:ea typeface="Century Gothic"/>
                <a:cs typeface="Century Gothic"/>
                <a:sym typeface="Century Gothic"/>
              </a:rPr>
              <a:t>P</a:t>
            </a:r>
            <a:r>
              <a:rPr lang="en-US" sz="3600" b="1" dirty="0">
                <a:solidFill>
                  <a:schemeClr val="lt1"/>
                </a:solidFill>
                <a:latin typeface="Century Gothic" panose="020B0502020202020204" pitchFamily="34" charset="0"/>
                <a:ea typeface="Century Gothic"/>
                <a:cs typeface="Century Gothic"/>
                <a:sym typeface="Century Gothic"/>
              </a:rPr>
              <a:t>urpose”</a:t>
            </a:r>
          </a:p>
          <a:p>
            <a:pPr marL="0" marR="0" lvl="0" indent="0" algn="ctr" rtl="0">
              <a:spcBef>
                <a:spcPts val="0"/>
              </a:spcBef>
              <a:spcAft>
                <a:spcPts val="0"/>
              </a:spcAft>
              <a:buNone/>
            </a:pPr>
            <a:endParaRPr lang="en-US" sz="800" b="1" dirty="0">
              <a:solidFill>
                <a:schemeClr val="lt1"/>
              </a:solidFill>
              <a:latin typeface="Century Gothic" panose="020B0502020202020204" pitchFamily="34" charset="0"/>
              <a:ea typeface="Century Gothic"/>
              <a:cs typeface="Century Gothic"/>
              <a:sym typeface="Century Gothic"/>
            </a:endParaRPr>
          </a:p>
        </p:txBody>
      </p:sp>
      <p:sp>
        <p:nvSpPr>
          <p:cNvPr id="140" name="Google Shape;140;p6"/>
          <p:cNvSpPr txBox="1"/>
          <p:nvPr/>
        </p:nvSpPr>
        <p:spPr>
          <a:xfrm>
            <a:off x="478950" y="2803651"/>
            <a:ext cx="8143940" cy="240062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b="1" dirty="0">
                <a:solidFill>
                  <a:schemeClr val="tx1"/>
                </a:solidFill>
                <a:latin typeface="Century Gothic" panose="020B0502020202020204" pitchFamily="34" charset="0"/>
                <a:ea typeface="Roboto"/>
                <a:cs typeface="Roboto"/>
                <a:sym typeface="Roboto"/>
              </a:rPr>
              <a:t>7 </a:t>
            </a:r>
            <a:r>
              <a:rPr lang="en-US" sz="2400" dirty="0">
                <a:solidFill>
                  <a:schemeClr val="tx1"/>
                </a:solidFill>
                <a:latin typeface="Century Gothic" panose="020B0502020202020204" pitchFamily="34" charset="0"/>
                <a:ea typeface="Roboto"/>
                <a:cs typeface="Roboto"/>
                <a:sym typeface="Roboto"/>
              </a:rPr>
              <a:t>But when Sanballat and </a:t>
            </a:r>
            <a:r>
              <a:rPr lang="en-US" sz="2400" dirty="0" err="1">
                <a:solidFill>
                  <a:schemeClr val="tx1"/>
                </a:solidFill>
                <a:latin typeface="Century Gothic" panose="020B0502020202020204" pitchFamily="34" charset="0"/>
                <a:ea typeface="Roboto"/>
                <a:cs typeface="Roboto"/>
                <a:sym typeface="Roboto"/>
              </a:rPr>
              <a:t>Tobiah</a:t>
            </a:r>
            <a:r>
              <a:rPr lang="en-US" sz="2400" dirty="0">
                <a:solidFill>
                  <a:schemeClr val="tx1"/>
                </a:solidFill>
                <a:latin typeface="Century Gothic" panose="020B0502020202020204" pitchFamily="34" charset="0"/>
                <a:ea typeface="Roboto"/>
                <a:cs typeface="Roboto"/>
                <a:sym typeface="Roboto"/>
              </a:rPr>
              <a:t> and the Arabs, Ammonites, and </a:t>
            </a:r>
            <a:r>
              <a:rPr lang="en-US" sz="2400" dirty="0" err="1">
                <a:solidFill>
                  <a:schemeClr val="tx1"/>
                </a:solidFill>
                <a:latin typeface="Century Gothic" panose="020B0502020202020204" pitchFamily="34" charset="0"/>
                <a:ea typeface="Roboto"/>
                <a:cs typeface="Roboto"/>
                <a:sym typeface="Roboto"/>
              </a:rPr>
              <a:t>Ashdodites</a:t>
            </a:r>
            <a:r>
              <a:rPr lang="en-US" sz="2400" dirty="0">
                <a:solidFill>
                  <a:schemeClr val="tx1"/>
                </a:solidFill>
                <a:latin typeface="Century Gothic" panose="020B0502020202020204" pitchFamily="34" charset="0"/>
                <a:ea typeface="Roboto"/>
                <a:cs typeface="Roboto"/>
                <a:sym typeface="Roboto"/>
              </a:rPr>
              <a:t> heard that the work was going ahead and that the gaps in the wall of Jerusalem were being repaired, they were furious.</a:t>
            </a:r>
            <a:endParaRPr sz="2400" dirty="0">
              <a:solidFill>
                <a:schemeClr val="tx1"/>
              </a:solidFill>
              <a:latin typeface="Century Gothic" panose="020B0502020202020204" pitchFamily="34" charset="0"/>
              <a:ea typeface="Roboto"/>
              <a:cs typeface="Roboto"/>
              <a:sym typeface="Roboto"/>
            </a:endParaRPr>
          </a:p>
          <a:p>
            <a:pPr marL="0" lvl="0" indent="0" algn="ctr" rtl="0">
              <a:spcBef>
                <a:spcPts val="0"/>
              </a:spcBef>
              <a:spcAft>
                <a:spcPts val="0"/>
              </a:spcAft>
              <a:buNone/>
            </a:pPr>
            <a:r>
              <a:rPr lang="en-US" sz="2400" b="1" dirty="0">
                <a:solidFill>
                  <a:schemeClr val="tx1"/>
                </a:solidFill>
                <a:latin typeface="Century Gothic" panose="020B0502020202020204" pitchFamily="34" charset="0"/>
                <a:ea typeface="Roboto"/>
                <a:cs typeface="Roboto"/>
                <a:sym typeface="Roboto"/>
              </a:rPr>
              <a:t>8 </a:t>
            </a:r>
            <a:r>
              <a:rPr lang="en-US" sz="2400" dirty="0">
                <a:solidFill>
                  <a:schemeClr val="tx1"/>
                </a:solidFill>
                <a:latin typeface="Century Gothic" panose="020B0502020202020204" pitchFamily="34" charset="0"/>
                <a:ea typeface="Roboto"/>
                <a:cs typeface="Roboto"/>
                <a:sym typeface="Roboto"/>
              </a:rPr>
              <a:t>They all made plans to come and fight against Jerusalem and throw us into confusion.</a:t>
            </a:r>
            <a:endParaRPr sz="2400" dirty="0">
              <a:solidFill>
                <a:schemeClr val="tx1"/>
              </a:solidFill>
              <a:latin typeface="Century Gothic" panose="020B0502020202020204" pitchFamily="34" charset="0"/>
              <a:ea typeface="Calibri"/>
              <a:cs typeface="Calibri"/>
              <a:sym typeface="Calibri"/>
            </a:endParaRPr>
          </a:p>
        </p:txBody>
      </p:sp>
      <p:sp>
        <p:nvSpPr>
          <p:cNvPr id="141" name="Google Shape;141;p6"/>
          <p:cNvSpPr txBox="1"/>
          <p:nvPr/>
        </p:nvSpPr>
        <p:spPr>
          <a:xfrm>
            <a:off x="2073370" y="967573"/>
            <a:ext cx="4955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2400" b="1" u="sng" dirty="0">
                <a:solidFill>
                  <a:schemeClr val="tx1"/>
                </a:solidFill>
                <a:latin typeface="Century Gothic" panose="020B0502020202020204" pitchFamily="34" charset="0"/>
                <a:ea typeface="Playfair Display"/>
                <a:cs typeface="Playfair Display"/>
                <a:sym typeface="Playfair Display"/>
              </a:rPr>
              <a:t>Second</a:t>
            </a:r>
            <a:endParaRPr sz="3200" b="1" dirty="0">
              <a:solidFill>
                <a:schemeClr val="tx1"/>
              </a:solidFill>
              <a:latin typeface="Century Gothic" panose="020B0502020202020204" pitchFamily="34" charset="0"/>
              <a:ea typeface="Calibri"/>
              <a:cs typeface="Calibri"/>
              <a:sym typeface="Calibri"/>
            </a:endParaRPr>
          </a:p>
        </p:txBody>
      </p:sp>
      <p:sp>
        <p:nvSpPr>
          <p:cNvPr id="142" name="Google Shape;142;p6"/>
          <p:cNvSpPr txBox="1"/>
          <p:nvPr/>
        </p:nvSpPr>
        <p:spPr>
          <a:xfrm>
            <a:off x="2316070" y="5383374"/>
            <a:ext cx="44697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200" b="1" dirty="0">
                <a:solidFill>
                  <a:schemeClr val="tx1"/>
                </a:solidFill>
                <a:latin typeface="Century Gothic" panose="020B0502020202020204" pitchFamily="34" charset="0"/>
                <a:ea typeface="Calibri"/>
                <a:cs typeface="Calibri"/>
                <a:sym typeface="Calibri"/>
              </a:rPr>
              <a:t>Nehemiah 4:7-8 (NLT)</a:t>
            </a:r>
            <a:endParaRPr sz="3200" b="1" dirty="0">
              <a:solidFill>
                <a:schemeClr val="tx1"/>
              </a:solidFill>
              <a:latin typeface="Century Gothic" panose="020B0502020202020204" pitchFamily="34" charset="0"/>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8" name="Google Shape;148;p7"/>
          <p:cNvSpPr txBox="1">
            <a:spLocks noGrp="1"/>
          </p:cNvSpPr>
          <p:nvPr>
            <p:ph type="ctrTitle"/>
          </p:nvPr>
        </p:nvSpPr>
        <p:spPr>
          <a:xfrm>
            <a:off x="0" y="76200"/>
            <a:ext cx="9139136" cy="1681162"/>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7200"/>
              <a:buFont typeface="Calibri"/>
              <a:buNone/>
            </a:pPr>
            <a:r>
              <a:rPr lang="en-US" sz="7200" b="1" dirty="0"/>
              <a:t>   </a:t>
            </a:r>
            <a:endParaRPr sz="5200" b="1" dirty="0">
              <a:solidFill>
                <a:schemeClr val="lt1"/>
              </a:solidFill>
            </a:endParaRPr>
          </a:p>
        </p:txBody>
      </p:sp>
      <p:sp>
        <p:nvSpPr>
          <p:cNvPr id="149" name="Google Shape;149;p7"/>
          <p:cNvSpPr txBox="1"/>
          <p:nvPr/>
        </p:nvSpPr>
        <p:spPr>
          <a:xfrm>
            <a:off x="1292968" y="439382"/>
            <a:ext cx="65532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tx1"/>
                </a:solidFill>
                <a:latin typeface="Century Gothic" panose="020B0502020202020204" pitchFamily="34" charset="0"/>
                <a:ea typeface="Century Gothic"/>
                <a:cs typeface="Century Gothic"/>
                <a:sym typeface="Century Gothic"/>
              </a:rPr>
              <a:t>Nehemiah 4:1-3 (NLT)</a:t>
            </a:r>
            <a:endParaRPr dirty="0">
              <a:solidFill>
                <a:schemeClr val="tx1"/>
              </a:solidFill>
              <a:latin typeface="Century Gothic" panose="020B0502020202020204" pitchFamily="34" charset="0"/>
            </a:endParaRPr>
          </a:p>
        </p:txBody>
      </p:sp>
      <p:sp>
        <p:nvSpPr>
          <p:cNvPr id="150" name="Google Shape;150;p7"/>
          <p:cNvSpPr txBox="1"/>
          <p:nvPr/>
        </p:nvSpPr>
        <p:spPr>
          <a:xfrm>
            <a:off x="494708" y="923957"/>
            <a:ext cx="8149720" cy="4447331"/>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SzPts val="1100"/>
              <a:buNone/>
            </a:pPr>
            <a:r>
              <a:rPr lang="en-US" sz="2000" b="1" dirty="0">
                <a:solidFill>
                  <a:schemeClr val="tx1"/>
                </a:solidFill>
                <a:latin typeface="Century Gothic" panose="020B0502020202020204" pitchFamily="34" charset="0"/>
                <a:ea typeface="Roboto"/>
                <a:cs typeface="Roboto"/>
                <a:sym typeface="Roboto"/>
              </a:rPr>
              <a:t>1 </a:t>
            </a:r>
            <a:r>
              <a:rPr lang="en-US" sz="2000" dirty="0">
                <a:solidFill>
                  <a:schemeClr val="tx1"/>
                </a:solidFill>
                <a:latin typeface="Century Gothic" panose="020B0502020202020204" pitchFamily="34" charset="0"/>
                <a:ea typeface="Roboto"/>
                <a:cs typeface="Roboto"/>
                <a:sym typeface="Roboto"/>
              </a:rPr>
              <a:t>Sanballat was very angry when he learned that we were rebuilding the wall. He flew into a rage and mocked the Jews, </a:t>
            </a:r>
          </a:p>
          <a:p>
            <a:pPr marL="0" lvl="0" indent="0" algn="l" rtl="0">
              <a:lnSpc>
                <a:spcPct val="115000"/>
              </a:lnSpc>
              <a:spcBef>
                <a:spcPts val="1200"/>
              </a:spcBef>
              <a:spcAft>
                <a:spcPts val="0"/>
              </a:spcAft>
              <a:buSzPts val="1100"/>
              <a:buNone/>
            </a:pPr>
            <a:r>
              <a:rPr lang="en-US" sz="2000" b="1" dirty="0">
                <a:solidFill>
                  <a:schemeClr val="tx1"/>
                </a:solidFill>
                <a:latin typeface="Century Gothic" panose="020B0502020202020204" pitchFamily="34" charset="0"/>
                <a:ea typeface="Roboto"/>
                <a:cs typeface="Roboto"/>
                <a:sym typeface="Roboto"/>
              </a:rPr>
              <a:t>2 </a:t>
            </a:r>
            <a:r>
              <a:rPr lang="en-US" sz="2000" dirty="0">
                <a:solidFill>
                  <a:schemeClr val="tx1"/>
                </a:solidFill>
                <a:latin typeface="Century Gothic" panose="020B0502020202020204" pitchFamily="34" charset="0"/>
                <a:ea typeface="Roboto"/>
                <a:cs typeface="Roboto"/>
                <a:sym typeface="Roboto"/>
              </a:rPr>
              <a:t>saying in front of his friends and the Samarian army officers, “What does this bunch of poor, feeble Jews think they’re doing? Do they think they can build the wall in a single day by just offering a few sacrifices?[</a:t>
            </a:r>
            <a:r>
              <a:rPr lang="en-US" sz="2000" u="sng" dirty="0">
                <a:solidFill>
                  <a:schemeClr val="tx1"/>
                </a:solidFill>
                <a:latin typeface="Century Gothic" panose="020B0502020202020204" pitchFamily="34" charset="0"/>
                <a:ea typeface="Roboto"/>
                <a:cs typeface="Roboto"/>
                <a:sym typeface="Roboto"/>
                <a:hlinkClick r:id="rId3">
                  <a:extLst>
                    <a:ext uri="{A12FA001-AC4F-418D-AE19-62706E023703}">
                      <ahyp:hlinkClr xmlns:ahyp="http://schemas.microsoft.com/office/drawing/2018/hyperlinkcolor" val="tx"/>
                    </a:ext>
                  </a:extLst>
                </a:hlinkClick>
              </a:rPr>
              <a:t>b</a:t>
            </a:r>
            <a:r>
              <a:rPr lang="en-US" sz="2000" dirty="0">
                <a:solidFill>
                  <a:schemeClr val="tx1"/>
                </a:solidFill>
                <a:latin typeface="Century Gothic" panose="020B0502020202020204" pitchFamily="34" charset="0"/>
                <a:ea typeface="Roboto"/>
                <a:cs typeface="Roboto"/>
                <a:sym typeface="Roboto"/>
              </a:rPr>
              <a:t>] Do they actually think they can make something of stones from a rubbish heap—and charred ones at that?”</a:t>
            </a:r>
            <a:endParaRPr sz="2000" dirty="0">
              <a:solidFill>
                <a:schemeClr val="tx1"/>
              </a:solidFill>
              <a:latin typeface="Century Gothic" panose="020B0502020202020204" pitchFamily="34" charset="0"/>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US" sz="2000" b="1" dirty="0">
                <a:solidFill>
                  <a:schemeClr val="tx1"/>
                </a:solidFill>
                <a:latin typeface="Century Gothic" panose="020B0502020202020204" pitchFamily="34" charset="0"/>
                <a:ea typeface="Roboto"/>
                <a:cs typeface="Roboto"/>
                <a:sym typeface="Roboto"/>
              </a:rPr>
              <a:t>3 </a:t>
            </a:r>
            <a:r>
              <a:rPr lang="en-US" sz="2000" dirty="0" err="1">
                <a:solidFill>
                  <a:schemeClr val="tx1"/>
                </a:solidFill>
                <a:latin typeface="Century Gothic" panose="020B0502020202020204" pitchFamily="34" charset="0"/>
                <a:ea typeface="Roboto"/>
                <a:cs typeface="Roboto"/>
                <a:sym typeface="Roboto"/>
              </a:rPr>
              <a:t>Tobiah</a:t>
            </a:r>
            <a:r>
              <a:rPr lang="en-US" sz="2000" dirty="0">
                <a:solidFill>
                  <a:schemeClr val="tx1"/>
                </a:solidFill>
                <a:latin typeface="Century Gothic" panose="020B0502020202020204" pitchFamily="34" charset="0"/>
                <a:ea typeface="Roboto"/>
                <a:cs typeface="Roboto"/>
                <a:sym typeface="Roboto"/>
              </a:rPr>
              <a:t> the Ammonite, who was standing beside him, remarked, “That stone wall would collapse if even a fox walked along the top of it!”</a:t>
            </a:r>
            <a:endParaRPr sz="2800" b="1" baseline="30000" dirty="0">
              <a:solidFill>
                <a:schemeClr val="lt1"/>
              </a:solidFill>
              <a:latin typeface="Century Gothic" panose="020B0502020202020204" pitchFamily="34" charset="0"/>
            </a:endParaRPr>
          </a:p>
        </p:txBody>
      </p:sp>
      <p:sp>
        <p:nvSpPr>
          <p:cNvPr id="151" name="Google Shape;151;p7"/>
          <p:cNvSpPr/>
          <p:nvPr/>
        </p:nvSpPr>
        <p:spPr>
          <a:xfrm>
            <a:off x="-25" y="5429218"/>
            <a:ext cx="9144000" cy="951300"/>
          </a:xfrm>
          <a:prstGeom prst="rect">
            <a:avLst/>
          </a:prstGeom>
          <a:solidFill>
            <a:schemeClr val="dk1"/>
          </a:solidFill>
          <a:ln w="952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b="1" i="1" dirty="0">
              <a:solidFill>
                <a:srgbClr val="00FF00"/>
              </a:solidFill>
              <a:latin typeface="Century Gothic"/>
              <a:ea typeface="Century Gothic"/>
              <a:cs typeface="Century Gothic"/>
              <a:sym typeface="Century Gothic"/>
            </a:endParaRPr>
          </a:p>
          <a:p>
            <a:pPr marL="0" lvl="0" indent="0" algn="ctr" rtl="0">
              <a:spcBef>
                <a:spcPts val="0"/>
              </a:spcBef>
              <a:spcAft>
                <a:spcPts val="0"/>
              </a:spcAft>
              <a:buClr>
                <a:schemeClr val="dk1"/>
              </a:buClr>
              <a:buFont typeface="Arial"/>
              <a:buNone/>
            </a:pPr>
            <a:endParaRPr lang="en-US" sz="1200" b="1" i="1" dirty="0">
              <a:solidFill>
                <a:srgbClr val="00FF00"/>
              </a:solidFill>
              <a:latin typeface="Century Gothic"/>
              <a:ea typeface="Century Gothic"/>
              <a:cs typeface="Century Gothic"/>
              <a:sym typeface="Century Gothic"/>
            </a:endParaRPr>
          </a:p>
          <a:p>
            <a:pPr marL="0" lvl="0" indent="0" algn="ctr" rtl="0">
              <a:spcBef>
                <a:spcPts val="0"/>
              </a:spcBef>
              <a:spcAft>
                <a:spcPts val="0"/>
              </a:spcAft>
              <a:buClr>
                <a:schemeClr val="dk1"/>
              </a:buClr>
              <a:buFont typeface="Arial"/>
              <a:buNone/>
            </a:pPr>
            <a:r>
              <a:rPr lang="en-US" sz="3600" b="1" i="1" dirty="0">
                <a:solidFill>
                  <a:srgbClr val="00FF00"/>
                </a:solidFill>
                <a:latin typeface="Century Gothic"/>
                <a:ea typeface="Century Gothic"/>
                <a:cs typeface="Century Gothic"/>
                <a:sym typeface="Century Gothic"/>
              </a:rPr>
              <a:t>P</a:t>
            </a:r>
            <a:r>
              <a:rPr lang="en-US" sz="3600" b="1" i="1" dirty="0">
                <a:solidFill>
                  <a:srgbClr val="FF0000"/>
                </a:solidFill>
                <a:latin typeface="Century Gothic"/>
                <a:ea typeface="Century Gothic"/>
                <a:cs typeface="Century Gothic"/>
                <a:sym typeface="Century Gothic"/>
              </a:rPr>
              <a:t>roceed</a:t>
            </a:r>
            <a:r>
              <a:rPr lang="en-US" sz="3600" b="1" dirty="0">
                <a:solidFill>
                  <a:schemeClr val="lt1"/>
                </a:solidFill>
                <a:latin typeface="Century Gothic"/>
                <a:ea typeface="Century Gothic"/>
                <a:cs typeface="Century Gothic"/>
                <a:sym typeface="Century Gothic"/>
              </a:rPr>
              <a:t> in Your </a:t>
            </a:r>
            <a:r>
              <a:rPr lang="en-US" sz="3600" b="1" u="sng" dirty="0">
                <a:solidFill>
                  <a:srgbClr val="00FF00"/>
                </a:solidFill>
                <a:latin typeface="Century Gothic"/>
                <a:ea typeface="Century Gothic"/>
                <a:cs typeface="Century Gothic"/>
                <a:sym typeface="Century Gothic"/>
              </a:rPr>
              <a:t>P</a:t>
            </a:r>
            <a:r>
              <a:rPr lang="en-US" sz="3600" b="1" dirty="0">
                <a:solidFill>
                  <a:schemeClr val="lt1"/>
                </a:solidFill>
                <a:latin typeface="Century Gothic"/>
                <a:ea typeface="Century Gothic"/>
                <a:cs typeface="Century Gothic"/>
                <a:sym typeface="Century Gothic"/>
              </a:rPr>
              <a:t>romise &amp; </a:t>
            </a:r>
            <a:r>
              <a:rPr lang="en-US" sz="3600" b="1" u="sng" dirty="0">
                <a:solidFill>
                  <a:srgbClr val="00FF00"/>
                </a:solidFill>
                <a:latin typeface="Century Gothic"/>
                <a:ea typeface="Century Gothic"/>
                <a:cs typeface="Century Gothic"/>
                <a:sym typeface="Century Gothic"/>
              </a:rPr>
              <a:t>P</a:t>
            </a:r>
            <a:r>
              <a:rPr lang="en-US" sz="3600" b="1" dirty="0">
                <a:solidFill>
                  <a:schemeClr val="lt1"/>
                </a:solidFill>
                <a:latin typeface="Century Gothic"/>
                <a:ea typeface="Century Gothic"/>
                <a:cs typeface="Century Gothic"/>
                <a:sym typeface="Century Gothic"/>
              </a:rPr>
              <a:t>urpose </a:t>
            </a:r>
            <a:endParaRPr dirty="0">
              <a:solidFill>
                <a:schemeClr val="dk1"/>
              </a:solidFill>
            </a:endParaRPr>
          </a:p>
          <a:p>
            <a:pPr marL="0" lvl="0" indent="0" algn="ctr" rtl="0">
              <a:spcBef>
                <a:spcPts val="0"/>
              </a:spcBef>
              <a:spcAft>
                <a:spcPts val="0"/>
              </a:spcAft>
              <a:buClr>
                <a:schemeClr val="dk1"/>
              </a:buClr>
              <a:buFont typeface="Arial"/>
              <a:buNone/>
            </a:pPr>
            <a:endParaRPr sz="3600" b="1" dirty="0">
              <a:solidFill>
                <a:schemeClr val="lt1"/>
              </a:solidFill>
              <a:latin typeface="Century Gothic"/>
              <a:ea typeface="Century Gothic"/>
              <a:cs typeface="Century Gothic"/>
              <a:sym typeface="Century Gothic"/>
            </a:endParaRPr>
          </a:p>
          <a:p>
            <a:pPr marL="0" lvl="0" indent="0" algn="ctr" rtl="0">
              <a:spcBef>
                <a:spcPts val="0"/>
              </a:spcBef>
              <a:spcAft>
                <a:spcPts val="0"/>
              </a:spcAft>
              <a:buNone/>
            </a:pPr>
            <a:endParaRPr dirty="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8"/>
          <p:cNvSpPr txBox="1">
            <a:spLocks noGrp="1"/>
          </p:cNvSpPr>
          <p:nvPr>
            <p:ph type="ctrTitle"/>
          </p:nvPr>
        </p:nvSpPr>
        <p:spPr>
          <a:xfrm>
            <a:off x="0" y="76200"/>
            <a:ext cx="9139136" cy="1681162"/>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7200"/>
              <a:buFont typeface="Calibri"/>
              <a:buNone/>
            </a:pPr>
            <a:r>
              <a:rPr lang="en-US" sz="7200" b="1"/>
              <a:t>   </a:t>
            </a:r>
            <a:endParaRPr sz="5200" b="1">
              <a:solidFill>
                <a:schemeClr val="lt1"/>
              </a:solidFill>
            </a:endParaRPr>
          </a:p>
        </p:txBody>
      </p:sp>
      <p:sp>
        <p:nvSpPr>
          <p:cNvPr id="158" name="Google Shape;158;p8"/>
          <p:cNvSpPr txBox="1"/>
          <p:nvPr/>
        </p:nvSpPr>
        <p:spPr>
          <a:xfrm>
            <a:off x="0" y="1745984"/>
            <a:ext cx="9144000" cy="1200600"/>
          </a:xfrm>
          <a:prstGeom prst="rect">
            <a:avLst/>
          </a:prstGeom>
          <a:solidFill>
            <a:schemeClr val="tx1"/>
          </a:solidFill>
          <a:ln>
            <a:solidFill>
              <a:srgbClr val="00FF00"/>
            </a:solid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rgbClr val="00FF00"/>
                </a:solidFill>
                <a:latin typeface="Century Gothic" panose="020B0502020202020204" pitchFamily="34" charset="0"/>
                <a:ea typeface="Century Gothic"/>
                <a:cs typeface="Century Gothic"/>
                <a:sym typeface="Century Gothic"/>
              </a:rPr>
              <a:t>“P</a:t>
            </a:r>
            <a:r>
              <a:rPr lang="en-US" sz="3600" b="1" dirty="0">
                <a:solidFill>
                  <a:schemeClr val="lt1"/>
                </a:solidFill>
                <a:latin typeface="Century Gothic" panose="020B0502020202020204" pitchFamily="34" charset="0"/>
                <a:ea typeface="Century Gothic"/>
                <a:cs typeface="Century Gothic"/>
                <a:sym typeface="Century Gothic"/>
              </a:rPr>
              <a:t>roper </a:t>
            </a:r>
            <a:r>
              <a:rPr lang="en-US" sz="3600" b="1" dirty="0">
                <a:solidFill>
                  <a:srgbClr val="00FF00"/>
                </a:solidFill>
                <a:latin typeface="Century Gothic" panose="020B0502020202020204" pitchFamily="34" charset="0"/>
                <a:ea typeface="Century Gothic"/>
                <a:cs typeface="Century Gothic"/>
                <a:sym typeface="Century Gothic"/>
              </a:rPr>
              <a:t>P</a:t>
            </a:r>
            <a:r>
              <a:rPr lang="en-US" sz="3600" b="1" dirty="0">
                <a:solidFill>
                  <a:schemeClr val="lt1"/>
                </a:solidFill>
                <a:latin typeface="Century Gothic" panose="020B0502020202020204" pitchFamily="34" charset="0"/>
                <a:ea typeface="Century Gothic"/>
                <a:cs typeface="Century Gothic"/>
                <a:sym typeface="Century Gothic"/>
              </a:rPr>
              <a:t>lan”</a:t>
            </a:r>
            <a:endParaRPr sz="3600" b="1" dirty="0">
              <a:solidFill>
                <a:schemeClr val="lt1"/>
              </a:solidFill>
              <a:latin typeface="Century Gothic" panose="020B0502020202020204" pitchFamily="34" charset="0"/>
              <a:ea typeface="Century Gothic"/>
              <a:cs typeface="Century Gothic"/>
              <a:sym typeface="Century Gothic"/>
            </a:endParaRPr>
          </a:p>
          <a:p>
            <a:pPr marL="0" marR="0" lvl="0" indent="0" algn="ctr" rtl="0">
              <a:spcBef>
                <a:spcPts val="0"/>
              </a:spcBef>
              <a:spcAft>
                <a:spcPts val="0"/>
              </a:spcAft>
              <a:buNone/>
            </a:pPr>
            <a:r>
              <a:rPr lang="en-US" sz="3600" b="1" dirty="0">
                <a:solidFill>
                  <a:schemeClr val="lt1"/>
                </a:solidFill>
                <a:latin typeface="Century Gothic" panose="020B0502020202020204" pitchFamily="34" charset="0"/>
                <a:ea typeface="Century Gothic"/>
                <a:cs typeface="Century Gothic"/>
                <a:sym typeface="Century Gothic"/>
              </a:rPr>
              <a:t>Nehemiah 1:4 (NLT)</a:t>
            </a:r>
            <a:endParaRPr sz="3600" b="1" dirty="0">
              <a:solidFill>
                <a:schemeClr val="lt1"/>
              </a:solidFill>
              <a:latin typeface="Century Gothic" panose="020B0502020202020204" pitchFamily="34" charset="0"/>
              <a:ea typeface="Century Gothic"/>
              <a:cs typeface="Century Gothic"/>
              <a:sym typeface="Century Gothic"/>
            </a:endParaRPr>
          </a:p>
        </p:txBody>
      </p:sp>
      <p:sp>
        <p:nvSpPr>
          <p:cNvPr id="159" name="Google Shape;159;p8"/>
          <p:cNvSpPr txBox="1"/>
          <p:nvPr/>
        </p:nvSpPr>
        <p:spPr>
          <a:xfrm>
            <a:off x="1382476" y="3166069"/>
            <a:ext cx="6374148"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dirty="0">
                <a:solidFill>
                  <a:schemeClr val="tx1"/>
                </a:solidFill>
                <a:latin typeface="Century Gothic" panose="020B0502020202020204" pitchFamily="34" charset="0"/>
                <a:ea typeface="Roboto"/>
                <a:cs typeface="Roboto"/>
                <a:sym typeface="Roboto"/>
              </a:rPr>
              <a:t>4</a:t>
            </a:r>
            <a:r>
              <a:rPr lang="en-US" sz="2400" dirty="0">
                <a:solidFill>
                  <a:schemeClr val="tx1"/>
                </a:solidFill>
                <a:latin typeface="Century Gothic" panose="020B0502020202020204" pitchFamily="34" charset="0"/>
                <a:ea typeface="Roboto"/>
                <a:cs typeface="Roboto"/>
                <a:sym typeface="Roboto"/>
              </a:rPr>
              <a:t> When I heard this, I sat down and wept. In fact, for days I mourned, fasted, and prayed to the God of heaven. </a:t>
            </a:r>
            <a:endParaRPr sz="2400" dirty="0">
              <a:solidFill>
                <a:schemeClr val="tx1"/>
              </a:solidFill>
              <a:latin typeface="Century Gothic" panose="020B0502020202020204" pitchFamily="34" charset="0"/>
              <a:ea typeface="Calibri"/>
              <a:cs typeface="Calibri"/>
              <a:sym typeface="Calibri"/>
            </a:endParaRPr>
          </a:p>
        </p:txBody>
      </p:sp>
      <p:cxnSp>
        <p:nvCxnSpPr>
          <p:cNvPr id="160" name="Google Shape;160;p8"/>
          <p:cNvCxnSpPr>
            <a:cxnSpLocks/>
          </p:cNvCxnSpPr>
          <p:nvPr/>
        </p:nvCxnSpPr>
        <p:spPr>
          <a:xfrm>
            <a:off x="3215147" y="2311522"/>
            <a:ext cx="353960" cy="0"/>
          </a:xfrm>
          <a:prstGeom prst="straightConnector1">
            <a:avLst/>
          </a:prstGeom>
          <a:noFill/>
          <a:ln w="28575" cap="flat" cmpd="sng">
            <a:solidFill>
              <a:srgbClr val="FF0000"/>
            </a:solidFill>
            <a:prstDash val="solid"/>
            <a:round/>
            <a:headEnd type="none" w="med" len="med"/>
            <a:tailEnd type="none" w="med" len="med"/>
          </a:ln>
        </p:spPr>
      </p:cxnSp>
      <p:sp>
        <p:nvSpPr>
          <p:cNvPr id="161" name="Google Shape;161;p8"/>
          <p:cNvSpPr txBox="1"/>
          <p:nvPr/>
        </p:nvSpPr>
        <p:spPr>
          <a:xfrm>
            <a:off x="3320800" y="995437"/>
            <a:ext cx="24975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2400" b="1" u="sng" dirty="0">
                <a:solidFill>
                  <a:schemeClr val="tx1"/>
                </a:solidFill>
                <a:latin typeface="Century Gothic" panose="020B0502020202020204" pitchFamily="34" charset="0"/>
                <a:ea typeface="Playfair Display"/>
                <a:cs typeface="Playfair Display"/>
                <a:sym typeface="Playfair Display"/>
              </a:rPr>
              <a:t>Last</a:t>
            </a:r>
            <a:endParaRPr sz="3200" b="1" dirty="0">
              <a:solidFill>
                <a:schemeClr val="tx1"/>
              </a:solidFill>
              <a:latin typeface="Century Gothic" panose="020B0502020202020204" pitchFamily="34" charset="0"/>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8" name="Google Shape;168;p9"/>
          <p:cNvSpPr txBox="1"/>
          <p:nvPr/>
        </p:nvSpPr>
        <p:spPr>
          <a:xfrm>
            <a:off x="1292968" y="1643671"/>
            <a:ext cx="65532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tx1"/>
                </a:solidFill>
                <a:latin typeface="Century Gothic"/>
                <a:ea typeface="Century Gothic"/>
                <a:cs typeface="Century Gothic"/>
                <a:sym typeface="Century Gothic"/>
              </a:rPr>
              <a:t>Nehemiah 2:4-5a (NLT)</a:t>
            </a:r>
            <a:endParaRPr dirty="0">
              <a:solidFill>
                <a:schemeClr val="tx1"/>
              </a:solidFill>
            </a:endParaRPr>
          </a:p>
        </p:txBody>
      </p:sp>
      <p:sp>
        <p:nvSpPr>
          <p:cNvPr id="169" name="Google Shape;169;p9"/>
          <p:cNvSpPr txBox="1"/>
          <p:nvPr/>
        </p:nvSpPr>
        <p:spPr>
          <a:xfrm>
            <a:off x="1150374" y="2508343"/>
            <a:ext cx="7059561" cy="2708393"/>
          </a:xfrm>
          <a:prstGeom prst="rect">
            <a:avLst/>
          </a:prstGeom>
          <a:noFill/>
          <a:ln>
            <a:noFill/>
          </a:ln>
        </p:spPr>
        <p:txBody>
          <a:bodyPr spcFirstLastPara="1" wrap="square" lIns="91425" tIns="45700" rIns="91425" bIns="45700" anchor="t" anchorCtr="0">
            <a:spAutoFit/>
          </a:bodyPr>
          <a:lstStyle/>
          <a:p>
            <a:pPr marL="0" lvl="0" indent="0" algn="l" rtl="0">
              <a:spcAft>
                <a:spcPts val="0"/>
              </a:spcAft>
              <a:buClr>
                <a:schemeClr val="dk1"/>
              </a:buClr>
              <a:buSzPts val="1100"/>
              <a:buFont typeface="Arial"/>
              <a:buNone/>
            </a:pPr>
            <a:r>
              <a:rPr lang="en-US" sz="2400" b="1" dirty="0">
                <a:solidFill>
                  <a:schemeClr val="tx1"/>
                </a:solidFill>
                <a:latin typeface="Century Gothic" panose="020B0502020202020204" pitchFamily="34" charset="0"/>
                <a:ea typeface="Roboto"/>
                <a:cs typeface="Roboto"/>
                <a:sym typeface="Roboto"/>
              </a:rPr>
              <a:t>4 </a:t>
            </a:r>
            <a:r>
              <a:rPr lang="en-US" sz="2400" dirty="0">
                <a:solidFill>
                  <a:schemeClr val="tx1"/>
                </a:solidFill>
                <a:latin typeface="Century Gothic" panose="020B0502020202020204" pitchFamily="34" charset="0"/>
                <a:ea typeface="Roboto"/>
                <a:cs typeface="Roboto"/>
                <a:sym typeface="Roboto"/>
              </a:rPr>
              <a:t>The king asked, “Well, how can I help you?”</a:t>
            </a:r>
            <a:endParaRPr sz="2400" dirty="0">
              <a:solidFill>
                <a:schemeClr val="tx1"/>
              </a:solidFill>
              <a:latin typeface="Century Gothic" panose="020B0502020202020204" pitchFamily="34" charset="0"/>
              <a:ea typeface="Roboto"/>
              <a:cs typeface="Roboto"/>
              <a:sym typeface="Roboto"/>
            </a:endParaRPr>
          </a:p>
          <a:p>
            <a:pPr marL="0" lvl="0" indent="0" algn="l" rtl="0">
              <a:spcAft>
                <a:spcPts val="0"/>
              </a:spcAft>
              <a:buClr>
                <a:schemeClr val="dk1"/>
              </a:buClr>
              <a:buSzPts val="1100"/>
              <a:buFont typeface="Arial"/>
              <a:buNone/>
            </a:pPr>
            <a:r>
              <a:rPr lang="en-US" sz="2400" dirty="0">
                <a:solidFill>
                  <a:schemeClr val="tx1"/>
                </a:solidFill>
                <a:latin typeface="Century Gothic" panose="020B0502020202020204" pitchFamily="34" charset="0"/>
                <a:ea typeface="Roboto"/>
                <a:cs typeface="Roboto"/>
                <a:sym typeface="Roboto"/>
              </a:rPr>
              <a:t>With a prayer to the God of heaven, </a:t>
            </a:r>
          </a:p>
          <a:p>
            <a:pPr marL="0" lvl="0" indent="0" algn="l" rtl="0">
              <a:spcAft>
                <a:spcPts val="0"/>
              </a:spcAft>
              <a:buClr>
                <a:schemeClr val="dk1"/>
              </a:buClr>
              <a:buSzPts val="1100"/>
              <a:buFont typeface="Arial"/>
              <a:buNone/>
            </a:pPr>
            <a:r>
              <a:rPr lang="en-US" sz="2400" b="1" dirty="0">
                <a:solidFill>
                  <a:schemeClr val="tx1"/>
                </a:solidFill>
                <a:latin typeface="Century Gothic" panose="020B0502020202020204" pitchFamily="34" charset="0"/>
                <a:ea typeface="Roboto"/>
                <a:cs typeface="Roboto"/>
                <a:sym typeface="Roboto"/>
              </a:rPr>
              <a:t>5 </a:t>
            </a:r>
            <a:r>
              <a:rPr lang="en-US" sz="2400" dirty="0">
                <a:solidFill>
                  <a:schemeClr val="tx1"/>
                </a:solidFill>
                <a:latin typeface="Century Gothic" panose="020B0502020202020204" pitchFamily="34" charset="0"/>
                <a:ea typeface="Roboto"/>
                <a:cs typeface="Roboto"/>
                <a:sym typeface="Roboto"/>
              </a:rPr>
              <a:t>I replied, “If it please the king, and if you are pleased with me, your servant, send me to Judah to rebuild the city where my ancestors are buried.”</a:t>
            </a:r>
            <a:endParaRPr sz="2400" dirty="0">
              <a:solidFill>
                <a:schemeClr val="tx1"/>
              </a:solidFill>
              <a:latin typeface="Century Gothic" panose="020B0502020202020204" pitchFamily="34" charset="0"/>
              <a:ea typeface="Roboto"/>
              <a:cs typeface="Roboto"/>
              <a:sym typeface="Roboto"/>
            </a:endParaRPr>
          </a:p>
          <a:p>
            <a:pPr marL="0" marR="0" lvl="0" indent="0" algn="ctr" rtl="0">
              <a:spcBef>
                <a:spcPts val="1200"/>
              </a:spcBef>
              <a:spcAft>
                <a:spcPts val="0"/>
              </a:spcAft>
              <a:buNone/>
            </a:pPr>
            <a:endParaRPr sz="2400" b="1" baseline="30000"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0"/>
          <p:cNvSpPr txBox="1"/>
          <p:nvPr/>
        </p:nvSpPr>
        <p:spPr>
          <a:xfrm>
            <a:off x="0" y="0"/>
            <a:ext cx="9144000" cy="6858000"/>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76;p10"/>
          <p:cNvSpPr txBox="1"/>
          <p:nvPr/>
        </p:nvSpPr>
        <p:spPr>
          <a:xfrm>
            <a:off x="-1" y="2936757"/>
            <a:ext cx="914399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lt1"/>
                </a:solidFill>
                <a:latin typeface="Century Gothic" panose="020B0502020202020204" pitchFamily="34" charset="0"/>
                <a:ea typeface="Century Gothic"/>
                <a:cs typeface="Century Gothic"/>
                <a:sym typeface="Century Gothic"/>
              </a:rPr>
              <a:t>What do you need</a:t>
            </a:r>
            <a:r>
              <a:rPr lang="en-US" sz="3200" b="1" dirty="0">
                <a:solidFill>
                  <a:schemeClr val="lt1"/>
                </a:solidFill>
                <a:latin typeface="Century Gothic" panose="020B0502020202020204" pitchFamily="34" charset="0"/>
                <a:ea typeface="Century Gothic"/>
                <a:cs typeface="Century Gothic"/>
                <a:sym typeface="Century Gothic"/>
              </a:rPr>
              <a:t> </a:t>
            </a:r>
            <a:endParaRPr sz="3200" b="1" dirty="0">
              <a:solidFill>
                <a:schemeClr val="lt1"/>
              </a:solidFill>
              <a:latin typeface="Century Gothic" panose="020B0502020202020204" pitchFamily="34" charset="0"/>
              <a:ea typeface="Century Gothic"/>
              <a:cs typeface="Century Gothic"/>
              <a:sym typeface="Century Gothic"/>
            </a:endParaRPr>
          </a:p>
        </p:txBody>
      </p:sp>
      <p:sp>
        <p:nvSpPr>
          <p:cNvPr id="177" name="Google Shape;177;p10"/>
          <p:cNvSpPr txBox="1"/>
          <p:nvPr/>
        </p:nvSpPr>
        <p:spPr>
          <a:xfrm>
            <a:off x="0" y="3688824"/>
            <a:ext cx="9143998" cy="615523"/>
          </a:xfrm>
          <a:prstGeom prst="rect">
            <a:avLst/>
          </a:prstGeom>
          <a:solidFill>
            <a:schemeClr val="dk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dirty="0">
                <a:solidFill>
                  <a:schemeClr val="lt1"/>
                </a:solidFill>
                <a:latin typeface="Century Gothic" panose="020B0502020202020204" pitchFamily="34" charset="0"/>
                <a:ea typeface="Calibri"/>
                <a:cs typeface="Calibri"/>
                <a:sym typeface="Calibri"/>
              </a:rPr>
              <a:t>Closeout Question</a:t>
            </a:r>
            <a:endParaRPr sz="2800" dirty="0">
              <a:solidFill>
                <a:schemeClr val="lt1"/>
              </a:solidFill>
              <a:latin typeface="Century Gothic" panose="020B0502020202020204" pitchFamily="34" charset="0"/>
              <a:ea typeface="Calibri"/>
              <a:cs typeface="Calibri"/>
              <a:sym typeface="Calibri"/>
            </a:endParaRPr>
          </a:p>
        </p:txBody>
      </p:sp>
      <p:pic>
        <p:nvPicPr>
          <p:cNvPr id="178" name="Google Shape;178;p10"/>
          <p:cNvPicPr preferRelativeResize="0"/>
          <p:nvPr/>
        </p:nvPicPr>
        <p:blipFill>
          <a:blip r:embed="rId3">
            <a:alphaModFix/>
          </a:blip>
          <a:stretch>
            <a:fillRect/>
          </a:stretch>
        </p:blipFill>
        <p:spPr>
          <a:xfrm>
            <a:off x="6157451" y="2651223"/>
            <a:ext cx="1356853" cy="1160207"/>
          </a:xfrm>
          <a:prstGeom prst="rect">
            <a:avLst/>
          </a:prstGeom>
          <a:noFill/>
          <a:ln>
            <a:noFill/>
          </a:ln>
        </p:spPr>
      </p:pic>
      <p:sp>
        <p:nvSpPr>
          <p:cNvPr id="179" name="Google Shape;179;p10"/>
          <p:cNvSpPr txBox="1"/>
          <p:nvPr/>
        </p:nvSpPr>
        <p:spPr>
          <a:xfrm>
            <a:off x="1091380" y="1314600"/>
            <a:ext cx="6837223" cy="923299"/>
          </a:xfrm>
          <a:prstGeom prst="rect">
            <a:avLst/>
          </a:prstGeom>
          <a:solidFill>
            <a:schemeClr val="dk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800" b="1" i="1" dirty="0">
                <a:solidFill>
                  <a:srgbClr val="FF0000"/>
                </a:solidFill>
                <a:latin typeface="Century Gothic" panose="020B0502020202020204" pitchFamily="34" charset="0"/>
                <a:ea typeface="Impact"/>
                <a:cs typeface="Impact"/>
                <a:sym typeface="Impact"/>
              </a:rPr>
              <a:t> P</a:t>
            </a:r>
            <a:r>
              <a:rPr lang="en-US" sz="4800" b="1" i="1" dirty="0">
                <a:solidFill>
                  <a:schemeClr val="lt1"/>
                </a:solidFill>
                <a:latin typeface="Century Gothic" panose="020B0502020202020204" pitchFamily="34" charset="0"/>
                <a:ea typeface="Impact"/>
                <a:cs typeface="Impact"/>
                <a:sym typeface="Impact"/>
              </a:rPr>
              <a:t>OWER IN THE </a:t>
            </a:r>
            <a:r>
              <a:rPr lang="en-US" sz="4800" b="1" i="1" dirty="0">
                <a:solidFill>
                  <a:srgbClr val="FF0000"/>
                </a:solidFill>
                <a:latin typeface="Century Gothic" panose="020B0502020202020204" pitchFamily="34" charset="0"/>
                <a:ea typeface="Impact"/>
                <a:cs typeface="Impact"/>
                <a:sym typeface="Impact"/>
              </a:rPr>
              <a:t>P</a:t>
            </a:r>
            <a:r>
              <a:rPr lang="en-US" sz="4800" b="1" i="1" dirty="0">
                <a:solidFill>
                  <a:schemeClr val="lt1"/>
                </a:solidFill>
                <a:latin typeface="Century Gothic" panose="020B0502020202020204" pitchFamily="34" charset="0"/>
                <a:ea typeface="Impact"/>
                <a:cs typeface="Impact"/>
                <a:sym typeface="Impact"/>
              </a:rPr>
              <a:t>IVOT </a:t>
            </a:r>
            <a:endParaRPr sz="4800" b="1" i="1" dirty="0">
              <a:solidFill>
                <a:schemeClr val="lt1"/>
              </a:solidFill>
              <a:latin typeface="Century Gothic" panose="020B0502020202020204" pitchFamily="34" charset="0"/>
              <a:ea typeface="Impact"/>
              <a:cs typeface="Impact"/>
              <a:sym typeface="Impact"/>
            </a:endParaRPr>
          </a:p>
        </p:txBody>
      </p:sp>
      <p:cxnSp>
        <p:nvCxnSpPr>
          <p:cNvPr id="180" name="Google Shape;180;p10"/>
          <p:cNvCxnSpPr>
            <a:cxnSpLocks/>
          </p:cNvCxnSpPr>
          <p:nvPr/>
        </p:nvCxnSpPr>
        <p:spPr>
          <a:xfrm flipV="1">
            <a:off x="6543675" y="1352700"/>
            <a:ext cx="407978" cy="847575"/>
          </a:xfrm>
          <a:prstGeom prst="straightConnector1">
            <a:avLst/>
          </a:prstGeom>
          <a:noFill/>
          <a:ln w="38100" cap="flat" cmpd="sng">
            <a:solidFill>
              <a:srgbClr val="FF0000"/>
            </a:solidFill>
            <a:prstDash val="solid"/>
            <a:round/>
            <a:headEnd type="none" w="med" len="med"/>
            <a:tailEnd type="none" w="med" len="med"/>
          </a:ln>
        </p:spPr>
      </p:cxnSp>
      <p:cxnSp>
        <p:nvCxnSpPr>
          <p:cNvPr id="181" name="Google Shape;181;p10"/>
          <p:cNvCxnSpPr>
            <a:cxnSpLocks/>
          </p:cNvCxnSpPr>
          <p:nvPr/>
        </p:nvCxnSpPr>
        <p:spPr>
          <a:xfrm>
            <a:off x="1638221" y="2094086"/>
            <a:ext cx="338063" cy="0"/>
          </a:xfrm>
          <a:prstGeom prst="straightConnector1">
            <a:avLst/>
          </a:prstGeom>
          <a:noFill/>
          <a:ln w="38100" cap="flat" cmpd="sng">
            <a:solidFill>
              <a:srgbClr val="00FF00"/>
            </a:solidFill>
            <a:prstDash val="solid"/>
            <a:round/>
            <a:headEnd type="none" w="med" len="med"/>
            <a:tailEnd type="none" w="med" len="med"/>
          </a:ln>
        </p:spPr>
      </p:cxnSp>
      <p:sp>
        <p:nvSpPr>
          <p:cNvPr id="182" name="Google Shape;182;p10"/>
          <p:cNvSpPr txBox="1"/>
          <p:nvPr/>
        </p:nvSpPr>
        <p:spPr>
          <a:xfrm>
            <a:off x="2054828" y="5903346"/>
            <a:ext cx="4925400" cy="400200"/>
          </a:xfrm>
          <a:prstGeom prst="rect">
            <a:avLst/>
          </a:prstGeom>
          <a:solidFill>
            <a:schemeClr val="dk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dirty="0">
                <a:solidFill>
                  <a:schemeClr val="lt1"/>
                </a:solidFill>
                <a:latin typeface="Calibri"/>
                <a:ea typeface="Calibri"/>
                <a:cs typeface="Calibri"/>
                <a:sym typeface="Calibri"/>
              </a:rPr>
              <a:t>Pastor Joy M. Briscoe</a:t>
            </a:r>
            <a:endParaRPr dirty="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215896-C176-6067-569F-BDB9EED752B1}"/>
              </a:ext>
            </a:extLst>
          </p:cNvPr>
          <p:cNvSpPr txBox="1"/>
          <p:nvPr/>
        </p:nvSpPr>
        <p:spPr>
          <a:xfrm>
            <a:off x="0" y="0"/>
            <a:ext cx="9144000" cy="6858000"/>
          </a:xfrm>
          <a:prstGeom prst="rect">
            <a:avLst/>
          </a:prstGeom>
          <a:solidFill>
            <a:schemeClr val="tx1"/>
          </a:solidFill>
        </p:spPr>
        <p:txBody>
          <a:bodyPr wrap="square" rtlCol="0">
            <a:spAutoFit/>
          </a:bodyPr>
          <a:lstStyle/>
          <a:p>
            <a:endParaRPr lang="en-US" dirty="0"/>
          </a:p>
        </p:txBody>
      </p:sp>
      <p:pic>
        <p:nvPicPr>
          <p:cNvPr id="6" name="Picture 5" descr="A blue wood planks with white text&#10;&#10;Description automatically generated">
            <a:extLst>
              <a:ext uri="{FF2B5EF4-FFF2-40B4-BE49-F238E27FC236}">
                <a16:creationId xmlns:a16="http://schemas.microsoft.com/office/drawing/2014/main" id="{39122591-D615-0A4A-08E6-CAD042752F8F}"/>
              </a:ext>
            </a:extLst>
          </p:cNvPr>
          <p:cNvPicPr>
            <a:picLocks noChangeAspect="1"/>
          </p:cNvPicPr>
          <p:nvPr/>
        </p:nvPicPr>
        <p:blipFill>
          <a:blip r:embed="rId2" cstate="print">
            <a:extLst>
              <a:ext uri="{28A0092B-C50C-407E-A947-70E740481C1C}">
                <a14:useLocalDpi xmlns:a14="http://schemas.microsoft.com/office/drawing/2010/main" val="0"/>
              </a:ext>
            </a:extLst>
          </a:blip>
          <a:srcRect l="5505" r="6803" b="4206"/>
          <a:stretch/>
        </p:blipFill>
        <p:spPr>
          <a:xfrm>
            <a:off x="0" y="685800"/>
            <a:ext cx="9144000" cy="5620607"/>
          </a:xfrm>
          <a:prstGeom prst="rect">
            <a:avLst/>
          </a:prstGeom>
        </p:spPr>
      </p:pic>
    </p:spTree>
    <p:extLst>
      <p:ext uri="{BB962C8B-B14F-4D97-AF65-F5344CB8AC3E}">
        <p14:creationId xmlns:p14="http://schemas.microsoft.com/office/powerpoint/2010/main" val="2898094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A4D35-794D-66D2-EA68-F5EA6A8C8C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56A282-4E44-8D20-D971-CFBF61D1045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2CC0A2B-9229-CAEC-2EBC-F01271B71532}"/>
              </a:ext>
            </a:extLst>
          </p:cNvPr>
          <p:cNvSpPr>
            <a:spLocks noGrp="1"/>
          </p:cNvSpPr>
          <p:nvPr>
            <p:ph type="subTitle" idx="1"/>
          </p:nvPr>
        </p:nvSpPr>
        <p:spPr/>
        <p:txBody>
          <a:bodyPr/>
          <a:lstStyle/>
          <a:p>
            <a:endParaRPr lang="en-US"/>
          </a:p>
        </p:txBody>
      </p:sp>
      <p:pic>
        <p:nvPicPr>
          <p:cNvPr id="8" name="Picture 7" descr="A person in a robe walking in a forest&#10;&#10;Description automatically generated">
            <a:extLst>
              <a:ext uri="{FF2B5EF4-FFF2-40B4-BE49-F238E27FC236}">
                <a16:creationId xmlns:a16="http://schemas.microsoft.com/office/drawing/2014/main" id="{F88B1BD5-4A03-0060-D642-FDF93F0540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6393"/>
            <a:ext cx="9144000" cy="5145214"/>
          </a:xfrm>
          <a:prstGeom prst="rect">
            <a:avLst/>
          </a:prstGeom>
        </p:spPr>
      </p:pic>
      <p:sp>
        <p:nvSpPr>
          <p:cNvPr id="4" name="TextBox 3">
            <a:extLst>
              <a:ext uri="{FF2B5EF4-FFF2-40B4-BE49-F238E27FC236}">
                <a16:creationId xmlns:a16="http://schemas.microsoft.com/office/drawing/2014/main" id="{E10592A3-AF6E-9090-725D-EB08E14125BD}"/>
              </a:ext>
            </a:extLst>
          </p:cNvPr>
          <p:cNvSpPr txBox="1"/>
          <p:nvPr/>
        </p:nvSpPr>
        <p:spPr>
          <a:xfrm>
            <a:off x="0" y="0"/>
            <a:ext cx="9144000" cy="6858000"/>
          </a:xfrm>
          <a:prstGeom prst="rect">
            <a:avLst/>
          </a:prstGeom>
          <a:solidFill>
            <a:schemeClr val="tx1"/>
          </a:solidFill>
        </p:spPr>
        <p:txBody>
          <a:bodyPr wrap="square" rtlCol="0">
            <a:spAutoFit/>
          </a:bodyPr>
          <a:lstStyle/>
          <a:p>
            <a:endParaRPr lang="en-US" dirty="0"/>
          </a:p>
        </p:txBody>
      </p:sp>
      <p:pic>
        <p:nvPicPr>
          <p:cNvPr id="6" name="Picture 5">
            <a:extLst>
              <a:ext uri="{FF2B5EF4-FFF2-40B4-BE49-F238E27FC236}">
                <a16:creationId xmlns:a16="http://schemas.microsoft.com/office/drawing/2014/main" id="{090548B9-A03F-3938-3E24-4C48CB92CFFA}"/>
              </a:ext>
            </a:extLst>
          </p:cNvPr>
          <p:cNvPicPr>
            <a:picLocks noChangeAspect="1"/>
          </p:cNvPicPr>
          <p:nvPr/>
        </p:nvPicPr>
        <p:blipFill>
          <a:blip r:embed="rId3" cstate="print">
            <a:extLst>
              <a:ext uri="{28A0092B-C50C-407E-A947-70E740481C1C}">
                <a14:useLocalDpi xmlns:a14="http://schemas.microsoft.com/office/drawing/2010/main" val="0"/>
              </a:ext>
            </a:extLst>
          </a:blip>
          <a:srcRect l="4377" r="4377"/>
          <a:stretch/>
        </p:blipFill>
        <p:spPr>
          <a:xfrm>
            <a:off x="-19639" y="609600"/>
            <a:ext cx="9144000" cy="5638800"/>
          </a:xfrm>
          <a:prstGeom prst="rect">
            <a:avLst/>
          </a:prstGeom>
        </p:spPr>
      </p:pic>
    </p:spTree>
    <p:extLst>
      <p:ext uri="{BB962C8B-B14F-4D97-AF65-F5344CB8AC3E}">
        <p14:creationId xmlns:p14="http://schemas.microsoft.com/office/powerpoint/2010/main" val="2583806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3BFFA-3114-F158-11AF-DA82A906314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6B859CE-A305-A8D7-26E8-C5A1664EDAE3}"/>
              </a:ext>
            </a:extLst>
          </p:cNvPr>
          <p:cNvSpPr txBox="1"/>
          <p:nvPr/>
        </p:nvSpPr>
        <p:spPr>
          <a:xfrm>
            <a:off x="0" y="0"/>
            <a:ext cx="9144000" cy="6858000"/>
          </a:xfrm>
          <a:prstGeom prst="rect">
            <a:avLst/>
          </a:prstGeom>
          <a:solidFill>
            <a:schemeClr val="tx1"/>
          </a:solidFill>
        </p:spPr>
        <p:txBody>
          <a:bodyPr wrap="square" rtlCol="0">
            <a:spAutoFit/>
          </a:bodyPr>
          <a:lstStyle/>
          <a:p>
            <a:endParaRPr lang="en-US" dirty="0"/>
          </a:p>
        </p:txBody>
      </p:sp>
      <p:pic>
        <p:nvPicPr>
          <p:cNvPr id="3" name="Picture 2" descr="A green and white sign&#10;&#10;AI-generated content may be incorrect.">
            <a:extLst>
              <a:ext uri="{FF2B5EF4-FFF2-40B4-BE49-F238E27FC236}">
                <a16:creationId xmlns:a16="http://schemas.microsoft.com/office/drawing/2014/main" id="{D14A0849-D2CB-A22C-0F2E-36EC83943271}"/>
              </a:ext>
            </a:extLst>
          </p:cNvPr>
          <p:cNvPicPr>
            <a:picLocks noChangeAspect="1"/>
          </p:cNvPicPr>
          <p:nvPr/>
        </p:nvPicPr>
        <p:blipFill>
          <a:blip r:embed="rId2"/>
          <a:stretch>
            <a:fillRect/>
          </a:stretch>
        </p:blipFill>
        <p:spPr>
          <a:xfrm>
            <a:off x="822114" y="1009725"/>
            <a:ext cx="7499771" cy="2716697"/>
          </a:xfrm>
          <a:prstGeom prst="roundRect">
            <a:avLst>
              <a:gd name="adj" fmla="val 15564"/>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7" name="Picture 6">
            <a:extLst>
              <a:ext uri="{FF2B5EF4-FFF2-40B4-BE49-F238E27FC236}">
                <a16:creationId xmlns:a16="http://schemas.microsoft.com/office/drawing/2014/main" id="{11714DEB-9907-1277-5E0B-1BDD41A495A6}"/>
              </a:ext>
            </a:extLst>
          </p:cNvPr>
          <p:cNvPicPr>
            <a:picLocks noChangeAspect="1"/>
          </p:cNvPicPr>
          <p:nvPr/>
        </p:nvPicPr>
        <p:blipFill>
          <a:blip r:embed="rId3"/>
          <a:stretch>
            <a:fillRect/>
          </a:stretch>
        </p:blipFill>
        <p:spPr>
          <a:xfrm>
            <a:off x="5606049" y="3995420"/>
            <a:ext cx="1868129" cy="1868129"/>
          </a:xfrm>
          <a:prstGeom prst="rect">
            <a:avLst/>
          </a:prstGeom>
          <a:ln>
            <a:solidFill>
              <a:srgbClr val="DFB444"/>
            </a:solidFill>
          </a:ln>
        </p:spPr>
      </p:pic>
      <p:sp>
        <p:nvSpPr>
          <p:cNvPr id="9" name="TextBox 8">
            <a:extLst>
              <a:ext uri="{FF2B5EF4-FFF2-40B4-BE49-F238E27FC236}">
                <a16:creationId xmlns:a16="http://schemas.microsoft.com/office/drawing/2014/main" id="{6880FE70-5BA5-458C-C8B5-64B0FD1F6199}"/>
              </a:ext>
            </a:extLst>
          </p:cNvPr>
          <p:cNvSpPr txBox="1"/>
          <p:nvPr/>
        </p:nvSpPr>
        <p:spPr>
          <a:xfrm>
            <a:off x="984094" y="4064244"/>
            <a:ext cx="4820264" cy="1569660"/>
          </a:xfrm>
          <a:prstGeom prst="rect">
            <a:avLst/>
          </a:prstGeom>
          <a:noFill/>
        </p:spPr>
        <p:txBody>
          <a:bodyPr wrap="square">
            <a:spAutoFit/>
          </a:bodyPr>
          <a:lstStyle/>
          <a:p>
            <a:pPr algn="ctr"/>
            <a:r>
              <a:rPr lang="en-US" sz="2400" b="1" dirty="0">
                <a:solidFill>
                  <a:srgbClr val="3CAFA3"/>
                </a:solidFill>
                <a:latin typeface="Century Gothic"/>
                <a:ea typeface="Century Gothic"/>
                <a:cs typeface="Century Gothic"/>
                <a:sym typeface="Century Gothic"/>
              </a:rPr>
              <a:t>Join the </a:t>
            </a:r>
          </a:p>
          <a:p>
            <a:pPr algn="ctr"/>
            <a:r>
              <a:rPr lang="en-US" sz="2400" b="1" dirty="0">
                <a:solidFill>
                  <a:srgbClr val="3CAFA3"/>
                </a:solidFill>
                <a:latin typeface="Century Gothic"/>
                <a:ea typeface="Century Gothic"/>
                <a:cs typeface="Century Gothic"/>
                <a:sym typeface="Century Gothic"/>
              </a:rPr>
              <a:t>Flourish - CPKI Women </a:t>
            </a:r>
          </a:p>
          <a:p>
            <a:pPr algn="ctr"/>
            <a:r>
              <a:rPr lang="en-US" sz="2400" b="1" dirty="0">
                <a:solidFill>
                  <a:srgbClr val="3CAFA3"/>
                </a:solidFill>
                <a:latin typeface="Century Gothic"/>
                <a:ea typeface="Century Gothic"/>
                <a:cs typeface="Century Gothic"/>
                <a:sym typeface="Century Gothic"/>
              </a:rPr>
              <a:t>page on Facebook!</a:t>
            </a:r>
          </a:p>
          <a:p>
            <a:endParaRPr lang="en-US" sz="1200" dirty="0">
              <a:solidFill>
                <a:schemeClr val="bg1"/>
              </a:solidFill>
            </a:endParaRPr>
          </a:p>
          <a:p>
            <a:pPr algn="ctr"/>
            <a:r>
              <a:rPr lang="en-US" sz="1200" dirty="0">
                <a:solidFill>
                  <a:srgbClr val="DFB444"/>
                </a:solidFill>
              </a:rPr>
              <a:t>https://www.facebook.com/groups/1263309004767608</a:t>
            </a:r>
          </a:p>
        </p:txBody>
      </p:sp>
    </p:spTree>
    <p:extLst>
      <p:ext uri="{BB962C8B-B14F-4D97-AF65-F5344CB8AC3E}">
        <p14:creationId xmlns:p14="http://schemas.microsoft.com/office/powerpoint/2010/main" val="3567964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215896-C176-6067-569F-BDB9EED752B1}"/>
              </a:ext>
            </a:extLst>
          </p:cNvPr>
          <p:cNvSpPr txBox="1"/>
          <p:nvPr/>
        </p:nvSpPr>
        <p:spPr>
          <a:xfrm>
            <a:off x="0" y="0"/>
            <a:ext cx="9144000" cy="6858000"/>
          </a:xfrm>
          <a:prstGeom prst="rect">
            <a:avLst/>
          </a:prstGeom>
          <a:solidFill>
            <a:schemeClr val="tx1"/>
          </a:solidFill>
        </p:spPr>
        <p:txBody>
          <a:bodyPr wrap="square" rtlCol="0">
            <a:spAutoFit/>
          </a:bodyPr>
          <a:lstStyle/>
          <a:p>
            <a:endParaRPr lang="en-US" dirty="0"/>
          </a:p>
        </p:txBody>
      </p:sp>
      <p:pic>
        <p:nvPicPr>
          <p:cNvPr id="5" name="Picture 4" descr="A basketball court with a basketball hoop and a red and white text&#10;&#10;AI-generated content may be incorrect.">
            <a:extLst>
              <a:ext uri="{FF2B5EF4-FFF2-40B4-BE49-F238E27FC236}">
                <a16:creationId xmlns:a16="http://schemas.microsoft.com/office/drawing/2014/main" id="{D5684E04-3389-0B24-7EFD-6E7F4A42C8ED}"/>
              </a:ext>
            </a:extLst>
          </p:cNvPr>
          <p:cNvPicPr>
            <a:picLocks noChangeAspect="1"/>
          </p:cNvPicPr>
          <p:nvPr/>
        </p:nvPicPr>
        <p:blipFill>
          <a:blip r:embed="rId2"/>
          <a:stretch>
            <a:fillRect/>
          </a:stretch>
        </p:blipFill>
        <p:spPr>
          <a:xfrm>
            <a:off x="0" y="856393"/>
            <a:ext cx="9144000" cy="5145214"/>
          </a:xfrm>
          <a:prstGeom prst="rect">
            <a:avLst/>
          </a:prstGeom>
        </p:spPr>
      </p:pic>
    </p:spTree>
    <p:extLst>
      <p:ext uri="{BB962C8B-B14F-4D97-AF65-F5344CB8AC3E}">
        <p14:creationId xmlns:p14="http://schemas.microsoft.com/office/powerpoint/2010/main" val="2285837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12F78-49FF-0EFC-604D-B72721195A5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EBE34B8-63A4-28E6-955A-700E43034CDC}"/>
              </a:ext>
            </a:extLst>
          </p:cNvPr>
          <p:cNvSpPr txBox="1"/>
          <p:nvPr/>
        </p:nvSpPr>
        <p:spPr>
          <a:xfrm>
            <a:off x="0" y="0"/>
            <a:ext cx="9144000" cy="6858000"/>
          </a:xfrm>
          <a:prstGeom prst="rect">
            <a:avLst/>
          </a:prstGeom>
          <a:solidFill>
            <a:schemeClr val="tx1"/>
          </a:solidFill>
        </p:spPr>
        <p:txBody>
          <a:bodyPr wrap="square" rtlCol="0">
            <a:spAutoFit/>
          </a:bodyPr>
          <a:lstStyle/>
          <a:p>
            <a:endParaRPr lang="en-US" dirty="0"/>
          </a:p>
        </p:txBody>
      </p:sp>
      <p:pic>
        <p:nvPicPr>
          <p:cNvPr id="10" name="Picture 9">
            <a:extLst>
              <a:ext uri="{FF2B5EF4-FFF2-40B4-BE49-F238E27FC236}">
                <a16:creationId xmlns:a16="http://schemas.microsoft.com/office/drawing/2014/main" id="{1DDC1A90-FDB4-A40F-12D9-25705971D11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 y="856393"/>
            <a:ext cx="9143997" cy="5145212"/>
          </a:xfrm>
          <a:prstGeom prst="rect">
            <a:avLst/>
          </a:prstGeom>
        </p:spPr>
      </p:pic>
    </p:spTree>
    <p:extLst>
      <p:ext uri="{BB962C8B-B14F-4D97-AF65-F5344CB8AC3E}">
        <p14:creationId xmlns:p14="http://schemas.microsoft.com/office/powerpoint/2010/main" val="4138083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FF703-3A6A-2089-1E03-974F5690BE4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3717CEA-E98F-D002-66AC-29A9389D04CC}"/>
              </a:ext>
            </a:extLst>
          </p:cNvPr>
          <p:cNvSpPr txBox="1"/>
          <p:nvPr/>
        </p:nvSpPr>
        <p:spPr>
          <a:xfrm>
            <a:off x="0" y="0"/>
            <a:ext cx="9144000" cy="6858000"/>
          </a:xfrm>
          <a:prstGeom prst="rect">
            <a:avLst/>
          </a:prstGeom>
          <a:solidFill>
            <a:schemeClr val="tx1"/>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6B189C25-18E8-FB47-8AD9-449CD974BB57}"/>
              </a:ext>
            </a:extLst>
          </p:cNvPr>
          <p:cNvSpPr txBox="1"/>
          <p:nvPr/>
        </p:nvSpPr>
        <p:spPr>
          <a:xfrm>
            <a:off x="1104900" y="130314"/>
            <a:ext cx="6934200" cy="707886"/>
          </a:xfrm>
          <a:prstGeom prst="rect">
            <a:avLst/>
          </a:prstGeom>
          <a:noFill/>
        </p:spPr>
        <p:txBody>
          <a:bodyPr wrap="square" rtlCol="0">
            <a:spAutoFit/>
          </a:bodyPr>
          <a:lstStyle/>
          <a:p>
            <a:pPr algn="ctr"/>
            <a:r>
              <a:rPr lang="en-US" sz="4000" b="1" dirty="0">
                <a:solidFill>
                  <a:schemeClr val="bg1"/>
                </a:solidFill>
                <a:latin typeface="Century Gothic" panose="020B0502020202020204" pitchFamily="34" charset="0"/>
              </a:rPr>
              <a:t>GCC Happenings</a:t>
            </a:r>
            <a:endParaRPr lang="en-US" b="1" dirty="0">
              <a:solidFill>
                <a:schemeClr val="bg1"/>
              </a:solidFill>
              <a:latin typeface="Century Gothic" panose="020B0502020202020204" pitchFamily="34" charset="0"/>
            </a:endParaRPr>
          </a:p>
        </p:txBody>
      </p:sp>
      <p:pic>
        <p:nvPicPr>
          <p:cNvPr id="3" name="Picture 2" descr="A poster for a family skate event&#10;&#10;AI-generated content may be incorrect.">
            <a:extLst>
              <a:ext uri="{FF2B5EF4-FFF2-40B4-BE49-F238E27FC236}">
                <a16:creationId xmlns:a16="http://schemas.microsoft.com/office/drawing/2014/main" id="{8DB612E7-33E1-40E5-A53D-575D360FDF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991336"/>
            <a:ext cx="4419975" cy="5601553"/>
          </a:xfrm>
          <a:prstGeom prst="rect">
            <a:avLst/>
          </a:prstGeom>
        </p:spPr>
      </p:pic>
      <p:pic>
        <p:nvPicPr>
          <p:cNvPr id="9" name="Picture 8" descr="A poster for a easter egg hunt party&#10;&#10;AI-generated content may be incorrect.">
            <a:extLst>
              <a:ext uri="{FF2B5EF4-FFF2-40B4-BE49-F238E27FC236}">
                <a16:creationId xmlns:a16="http://schemas.microsoft.com/office/drawing/2014/main" id="{52CB093C-58F0-E131-8E46-58DE960F4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52" y="990600"/>
            <a:ext cx="4385542" cy="5602289"/>
          </a:xfrm>
          <a:prstGeom prst="rect">
            <a:avLst/>
          </a:prstGeom>
        </p:spPr>
      </p:pic>
    </p:spTree>
    <p:extLst>
      <p:ext uri="{BB962C8B-B14F-4D97-AF65-F5344CB8AC3E}">
        <p14:creationId xmlns:p14="http://schemas.microsoft.com/office/powerpoint/2010/main" val="1293672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9CDF0-0E01-73F7-EC17-57DB9BE25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070C19-3627-6965-D839-9C68B32658D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4BE80FC-2CEE-099E-4FD0-2CD495DCE6DD}"/>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9D3A25F3-B6CD-B743-63C0-73E47B86FD60}"/>
              </a:ext>
            </a:extLst>
          </p:cNvPr>
          <p:cNvSpPr txBox="1"/>
          <p:nvPr/>
        </p:nvSpPr>
        <p:spPr>
          <a:xfrm>
            <a:off x="0" y="0"/>
            <a:ext cx="9144000" cy="6858000"/>
          </a:xfrm>
          <a:prstGeom prst="rect">
            <a:avLst/>
          </a:prstGeom>
          <a:solidFill>
            <a:schemeClr val="tx1"/>
          </a:solidFill>
        </p:spPr>
        <p:txBody>
          <a:bodyPr wrap="square" rtlCol="0">
            <a:spAutoFit/>
          </a:bodyPr>
          <a:lstStyle/>
          <a:p>
            <a:endParaRPr lang="en-US" dirty="0"/>
          </a:p>
        </p:txBody>
      </p:sp>
      <p:pic>
        <p:nvPicPr>
          <p:cNvPr id="6" name="Picture 5" descr="A group of blue circles with black text&#10;&#10;Description automatically generated">
            <a:extLst>
              <a:ext uri="{FF2B5EF4-FFF2-40B4-BE49-F238E27FC236}">
                <a16:creationId xmlns:a16="http://schemas.microsoft.com/office/drawing/2014/main" id="{CBC5AD4A-BEB4-20F0-2783-968465A9A2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6393"/>
            <a:ext cx="9144000" cy="5145214"/>
          </a:xfrm>
          <a:prstGeom prst="rect">
            <a:avLst/>
          </a:prstGeom>
        </p:spPr>
      </p:pic>
    </p:spTree>
    <p:extLst>
      <p:ext uri="{BB962C8B-B14F-4D97-AF65-F5344CB8AC3E}">
        <p14:creationId xmlns:p14="http://schemas.microsoft.com/office/powerpoint/2010/main" val="894763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0F9B5-7F07-1700-63CE-823433625C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1AC479-C5A2-04FE-C0AA-4E097C42F7A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C363FB4-C5FA-8FF7-4F1E-F3575B9566DB}"/>
              </a:ext>
            </a:extLst>
          </p:cNvPr>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E2369104-7635-646E-FC68-0A3D627E6520}"/>
              </a:ext>
            </a:extLst>
          </p:cNvPr>
          <p:cNvSpPr txBox="1"/>
          <p:nvPr/>
        </p:nvSpPr>
        <p:spPr>
          <a:xfrm>
            <a:off x="0" y="0"/>
            <a:ext cx="9144000" cy="6858000"/>
          </a:xfrm>
          <a:prstGeom prst="rect">
            <a:avLst/>
          </a:prstGeom>
          <a:solidFill>
            <a:schemeClr val="tx1"/>
          </a:solidFill>
        </p:spPr>
        <p:txBody>
          <a:bodyPr wrap="square" rtlCol="0">
            <a:spAutoFit/>
          </a:bodyPr>
          <a:lstStyle/>
          <a:p>
            <a:endParaRPr lang="en-US" dirty="0"/>
          </a:p>
        </p:txBody>
      </p:sp>
      <p:pic>
        <p:nvPicPr>
          <p:cNvPr id="6" name="Picture 5" descr="A blue and white circle with black text&#10;&#10;Description automatically generated">
            <a:extLst>
              <a:ext uri="{FF2B5EF4-FFF2-40B4-BE49-F238E27FC236}">
                <a16:creationId xmlns:a16="http://schemas.microsoft.com/office/drawing/2014/main" id="{2B05452E-B42F-5FD2-B09F-E45A6F77B4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6393"/>
            <a:ext cx="9144000" cy="5145214"/>
          </a:xfrm>
          <a:prstGeom prst="rect">
            <a:avLst/>
          </a:prstGeom>
        </p:spPr>
      </p:pic>
    </p:spTree>
    <p:extLst>
      <p:ext uri="{BB962C8B-B14F-4D97-AF65-F5344CB8AC3E}">
        <p14:creationId xmlns:p14="http://schemas.microsoft.com/office/powerpoint/2010/main" val="2899283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TextBox 3">
            <a:extLst>
              <a:ext uri="{FF2B5EF4-FFF2-40B4-BE49-F238E27FC236}">
                <a16:creationId xmlns:a16="http://schemas.microsoft.com/office/drawing/2014/main" id="{2106F0BE-17C7-E2D9-8058-D3582660F52E}"/>
              </a:ext>
            </a:extLst>
          </p:cNvPr>
          <p:cNvSpPr txBox="1"/>
          <p:nvPr/>
        </p:nvSpPr>
        <p:spPr>
          <a:xfrm>
            <a:off x="0" y="0"/>
            <a:ext cx="9144000" cy="6858000"/>
          </a:xfrm>
          <a:prstGeom prst="rect">
            <a:avLst/>
          </a:prstGeom>
          <a:solidFill>
            <a:schemeClr val="tx1"/>
          </a:solidFill>
        </p:spPr>
        <p:txBody>
          <a:bodyPr wrap="square" rtlCol="0">
            <a:spAutoFit/>
          </a:bodyPr>
          <a:lstStyle/>
          <a:p>
            <a:endParaRPr lang="en-US" dirty="0"/>
          </a:p>
        </p:txBody>
      </p:sp>
      <p:pic>
        <p:nvPicPr>
          <p:cNvPr id="9" name="Picture 8" descr="A blue wood board with white text&#10;&#10;Description automatically generated">
            <a:extLst>
              <a:ext uri="{FF2B5EF4-FFF2-40B4-BE49-F238E27FC236}">
                <a16:creationId xmlns:a16="http://schemas.microsoft.com/office/drawing/2014/main" id="{AF239E38-F520-20E7-2179-08C89944B251}"/>
              </a:ext>
            </a:extLst>
          </p:cNvPr>
          <p:cNvPicPr>
            <a:picLocks noChangeAspect="1"/>
          </p:cNvPicPr>
          <p:nvPr/>
        </p:nvPicPr>
        <p:blipFill>
          <a:blip r:embed="rId2" cstate="print">
            <a:extLst>
              <a:ext uri="{28A0092B-C50C-407E-A947-70E740481C1C}">
                <a14:useLocalDpi xmlns:a14="http://schemas.microsoft.com/office/drawing/2010/main" val="0"/>
              </a:ext>
            </a:extLst>
          </a:blip>
          <a:srcRect t="4341" b="-5047"/>
          <a:stretch/>
        </p:blipFill>
        <p:spPr>
          <a:xfrm>
            <a:off x="0" y="1219200"/>
            <a:ext cx="9144000" cy="5181600"/>
          </a:xfrm>
          <a:prstGeom prst="rect">
            <a:avLst/>
          </a:prstGeom>
        </p:spPr>
      </p:pic>
    </p:spTree>
    <p:extLst>
      <p:ext uri="{BB962C8B-B14F-4D97-AF65-F5344CB8AC3E}">
        <p14:creationId xmlns:p14="http://schemas.microsoft.com/office/powerpoint/2010/main" val="138993669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560</Words>
  <Application>Microsoft Office PowerPoint</Application>
  <PresentationFormat>On-screen Show (4:3)</PresentationFormat>
  <Paragraphs>53</Paragraphs>
  <Slides>20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Calibri</vt:lpstr>
      <vt:lpstr>Century Gothic</vt:lpstr>
      <vt:lpstr>Times New Roman</vt:lpstr>
      <vt:lpstr>Arial</vt:lpstr>
      <vt:lpstr>Lobster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Nehemiah 2:17 (NLT)</vt:lpstr>
      <vt:lpstr>PowerPoint Presentation</vt:lpstr>
      <vt:lpstr>PowerPoint Presentation</vt:lpstr>
      <vt:lpstr>   </vt:lpstr>
      <vt:lpstr>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ServUS</dc:creator>
  <cp:lastModifiedBy>Jaclyn Holmes</cp:lastModifiedBy>
  <cp:revision>1</cp:revision>
  <dcterms:created xsi:type="dcterms:W3CDTF">2016-12-21T19:26:50Z</dcterms:created>
  <dcterms:modified xsi:type="dcterms:W3CDTF">2025-03-08T03:34:25Z</dcterms:modified>
</cp:coreProperties>
</file>