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49" r:id="rId2"/>
    <p:sldId id="757" r:id="rId3"/>
    <p:sldId id="759" r:id="rId4"/>
    <p:sldId id="760" r:id="rId5"/>
    <p:sldId id="761" r:id="rId6"/>
    <p:sldId id="762" r:id="rId7"/>
    <p:sldId id="743" r:id="rId8"/>
    <p:sldId id="577" r:id="rId9"/>
    <p:sldId id="658" r:id="rId10"/>
    <p:sldId id="614" r:id="rId11"/>
    <p:sldId id="748" r:id="rId12"/>
    <p:sldId id="745" r:id="rId13"/>
    <p:sldId id="657" r:id="rId14"/>
    <p:sldId id="744" r:id="rId15"/>
    <p:sldId id="747" r:id="rId16"/>
    <p:sldId id="550" r:id="rId17"/>
    <p:sldId id="630" r:id="rId18"/>
    <p:sldId id="7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46356-D411-4FD7-BA39-6E0D8EA5088A}" v="5" dt="2024-05-14T20:35:37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8BA29-E3C2-4F29-A080-9E3A2096D6BD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C73D7-77F3-43D3-8EF9-3DDD8DF8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6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9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7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7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8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0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4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5C47D-1621-441B-BB5C-6A026BFAD9B2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59B4-7701-46EB-A463-A3185DB9F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4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A7D3-2FF3-4FDF-B7AC-44CE02FD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B948-42FD-4CB5-5BB8-EDE004A4A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43FD6-3774-96E3-086F-C25BDB88D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erson in a robe walking in a forest&#10;&#10;Description automatically generated">
            <a:extLst>
              <a:ext uri="{FF2B5EF4-FFF2-40B4-BE49-F238E27FC236}">
                <a16:creationId xmlns:a16="http://schemas.microsoft.com/office/drawing/2014/main" id="{7C78BF9B-D865-11AB-49AE-1F995D703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393"/>
            <a:ext cx="9144000" cy="5145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B64C5-CF01-D37B-7D1B-B64E4FC10938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square with white text&#10;&#10;Description automatically generated">
            <a:extLst>
              <a:ext uri="{FF2B5EF4-FFF2-40B4-BE49-F238E27FC236}">
                <a16:creationId xmlns:a16="http://schemas.microsoft.com/office/drawing/2014/main" id="{EA9C2194-43D7-7D76-A705-AAA4655F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763" r="15476" b="16898"/>
          <a:stretch/>
        </p:blipFill>
        <p:spPr>
          <a:xfrm>
            <a:off x="-19639" y="5334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4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EE96989-9C8C-FDD7-ED4E-BE724A7C922F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610638-59AE-0195-25B5-FE838125D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" y="228600"/>
            <a:ext cx="9142171" cy="5145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8D2B76-DAD1-AB87-5246-144B7716FC37}"/>
              </a:ext>
            </a:extLst>
          </p:cNvPr>
          <p:cNvSpPr txBox="1"/>
          <p:nvPr/>
        </p:nvSpPr>
        <p:spPr>
          <a:xfrm>
            <a:off x="1" y="5410200"/>
            <a:ext cx="9142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PART 3</a:t>
            </a:r>
            <a:endParaRPr lang="en-US" sz="4000" b="1" i="0" dirty="0">
              <a:solidFill>
                <a:schemeClr val="bg1"/>
              </a:solidFill>
              <a:effectLst/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9701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708DF-B9BD-A7EC-7134-A0715907E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wade\Pictures\background24.jpg">
            <a:extLst>
              <a:ext uri="{FF2B5EF4-FFF2-40B4-BE49-F238E27FC236}">
                <a16:creationId xmlns:a16="http://schemas.microsoft.com/office/drawing/2014/main" id="{FF79F623-76D6-20CC-9DF9-B51D77D11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wade\Pictures\churchb12.jpg">
            <a:extLst>
              <a:ext uri="{FF2B5EF4-FFF2-40B4-BE49-F238E27FC236}">
                <a16:creationId xmlns:a16="http://schemas.microsoft.com/office/drawing/2014/main" id="{F252EF50-8AD0-FD56-FDC7-5C744E35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wade\Pictures\background20.jpg">
            <a:extLst>
              <a:ext uri="{FF2B5EF4-FFF2-40B4-BE49-F238E27FC236}">
                <a16:creationId xmlns:a16="http://schemas.microsoft.com/office/drawing/2014/main" id="{1A450BA1-1163-22CD-7429-8F3A2EBE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6"/>
            <a:ext cx="9144000" cy="48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wade\Pictures\Background15.jpg">
            <a:extLst>
              <a:ext uri="{FF2B5EF4-FFF2-40B4-BE49-F238E27FC236}">
                <a16:creationId xmlns:a16="http://schemas.microsoft.com/office/drawing/2014/main" id="{CC102DE6-075A-F89D-8370-44B07F9F9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8A879-D4E6-0D1F-0BC5-76EA94887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200"/>
            <a:ext cx="9139136" cy="168116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/>
              <a:t>   </a:t>
            </a:r>
            <a:endParaRPr lang="en-US" sz="52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6A62D-29D5-CEB2-277D-F896C1289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403675"/>
            <a:ext cx="8382000" cy="4279250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1</a:t>
            </a:r>
          </a:p>
          <a:p>
            <a:pPr fontAlgn="base"/>
            <a:r>
              <a:rPr lang="en-US" sz="2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a: </a:t>
            </a:r>
            <a:r>
              <a:rPr lang="en-US" sz="26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compassion or forbearance shown especially to an offender or to one subject to one's power </a:t>
            </a:r>
            <a:r>
              <a:rPr lang="en-US" sz="2600" b="0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also</a:t>
            </a:r>
            <a:r>
              <a:rPr lang="en-US" sz="26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2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: </a:t>
            </a:r>
            <a:r>
              <a:rPr lang="en-US" sz="26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lenient or compassionate treatment</a:t>
            </a:r>
          </a:p>
          <a:p>
            <a:pPr fontAlgn="base"/>
            <a:endParaRPr lang="en-US" sz="2600" b="0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 fontAlgn="base"/>
            <a:r>
              <a:rPr lang="en-US" sz="2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2</a:t>
            </a:r>
          </a:p>
          <a:p>
            <a:pPr fontAlgn="base"/>
            <a:r>
              <a:rPr lang="en-US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  <a:r>
              <a:rPr lang="en-US" sz="2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: </a:t>
            </a:r>
            <a:r>
              <a:rPr lang="en-US" sz="26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 blessing that is an act of divine favor or compassion </a:t>
            </a:r>
          </a:p>
          <a:p>
            <a:pPr fontAlgn="base"/>
            <a:endParaRPr lang="en-US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en-US" sz="2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3</a:t>
            </a:r>
          </a:p>
          <a:p>
            <a:pPr fontAlgn="base"/>
            <a:r>
              <a:rPr lang="en-US" sz="2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c: </a:t>
            </a:r>
            <a:r>
              <a:rPr lang="en-US" sz="26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compassionate treatment of those in distress</a:t>
            </a:r>
          </a:p>
          <a:p>
            <a:pPr algn="l"/>
            <a:endParaRPr lang="en-US" sz="2400" b="1" baseline="30000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8556F-BF34-DD77-698D-FA2CBC20F234}"/>
              </a:ext>
            </a:extLst>
          </p:cNvPr>
          <p:cNvSpPr txBox="1"/>
          <p:nvPr/>
        </p:nvSpPr>
        <p:spPr>
          <a:xfrm>
            <a:off x="1287602" y="393770"/>
            <a:ext cx="6563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Mercy</a:t>
            </a:r>
          </a:p>
        </p:txBody>
      </p:sp>
    </p:spTree>
    <p:extLst>
      <p:ext uri="{BB962C8B-B14F-4D97-AF65-F5344CB8AC3E}">
        <p14:creationId xmlns:p14="http://schemas.microsoft.com/office/powerpoint/2010/main" val="71491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wade\Pictures\background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wade\Pictures\church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wade\Pictures\background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6"/>
            <a:ext cx="9144000" cy="48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wade\Pictures\Background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39136" cy="168116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/>
              <a:t>   </a:t>
            </a:r>
            <a:endParaRPr lang="en-US" sz="5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BE0E6-6DAC-4180-8C95-4C8212D19395}"/>
              </a:ext>
            </a:extLst>
          </p:cNvPr>
          <p:cNvSpPr txBox="1"/>
          <p:nvPr/>
        </p:nvSpPr>
        <p:spPr>
          <a:xfrm>
            <a:off x="460248" y="1748135"/>
            <a:ext cx="8986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1) Look past people and their thoughts and feelings 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66370-2CBD-7DA2-4F3E-BFCF1C6D044D}"/>
              </a:ext>
            </a:extLst>
          </p:cNvPr>
          <p:cNvSpPr txBox="1"/>
          <p:nvPr/>
        </p:nvSpPr>
        <p:spPr>
          <a:xfrm>
            <a:off x="1356005" y="877669"/>
            <a:ext cx="6427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Luke 13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:6-8  NLT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EE256-98EC-4A11-16ED-0AB9E092D688}"/>
              </a:ext>
            </a:extLst>
          </p:cNvPr>
          <p:cNvSpPr txBox="1"/>
          <p:nvPr/>
        </p:nvSpPr>
        <p:spPr>
          <a:xfrm>
            <a:off x="460248" y="2446217"/>
            <a:ext cx="83027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6 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He also spoke this parable: “A certain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man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had a fig tree planted in his vineyard, and 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he came seeking fruit on it and found none. </a:t>
            </a:r>
            <a:r>
              <a:rPr lang="en-US" sz="2400" b="1" i="0" u="sng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7 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Then he said to the keeper of his vineyard, ‘Look, for three years I have come seeking fruit on this fig tree and find none. Cut it down; why does it use up the ground?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...’ </a:t>
            </a:r>
            <a:endParaRPr lang="en-US" sz="2400" b="1" baseline="30000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400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wade\Pictures\background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wade\Pictures\church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wade\Pictures\background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6"/>
            <a:ext cx="9144000" cy="48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wade\Pictures\Background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39136" cy="168116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/>
              <a:t>   </a:t>
            </a:r>
            <a:endParaRPr lang="en-US" sz="5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BE0E6-6DAC-4180-8C95-4C8212D19395}"/>
              </a:ext>
            </a:extLst>
          </p:cNvPr>
          <p:cNvSpPr txBox="1"/>
          <p:nvPr/>
        </p:nvSpPr>
        <p:spPr>
          <a:xfrm>
            <a:off x="460248" y="1553828"/>
            <a:ext cx="8986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2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) Look past your feelings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66370-2CBD-7DA2-4F3E-BFCF1C6D044D}"/>
              </a:ext>
            </a:extLst>
          </p:cNvPr>
          <p:cNvSpPr txBox="1"/>
          <p:nvPr/>
        </p:nvSpPr>
        <p:spPr>
          <a:xfrm>
            <a:off x="1356005" y="821913"/>
            <a:ext cx="6427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Luke 13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:6-8  NLT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EE256-98EC-4A11-16ED-0AB9E092D688}"/>
              </a:ext>
            </a:extLst>
          </p:cNvPr>
          <p:cNvSpPr txBox="1"/>
          <p:nvPr/>
        </p:nvSpPr>
        <p:spPr>
          <a:xfrm>
            <a:off x="460248" y="2133600"/>
            <a:ext cx="81503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6 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He also spoke this parable: “A certain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man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had a fig tree planted in his vineyard, and he came seeking fruit on it and found none. 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7 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Then he said to the keeper of his vineyard, ‘Look, for three years I have come seeking fruit on this fig tree and find none. Cut it down; why does it use up the ground?’ 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8 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But he answered and said to him, ‘Sir, let it alone this year also, until I dig around it and fertilize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it.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2400" b="1" i="0" u="sng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9 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And if it bears fruit,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well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But if not, after that you can cut it down.’ ”</a:t>
            </a:r>
            <a:endParaRPr lang="en-US" sz="2400" b="1" baseline="30000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990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wade\Pictures\background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wade\Pictures\church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wade\Pictures\background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6"/>
            <a:ext cx="9144000" cy="48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wade\Pictures\Background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39136" cy="168116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/>
              <a:t>   </a:t>
            </a:r>
            <a:endParaRPr lang="en-US" sz="5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BE0E6-6DAC-4180-8C95-4C8212D19395}"/>
              </a:ext>
            </a:extLst>
          </p:cNvPr>
          <p:cNvSpPr txBox="1"/>
          <p:nvPr/>
        </p:nvSpPr>
        <p:spPr>
          <a:xfrm>
            <a:off x="460248" y="1553828"/>
            <a:ext cx="8986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3)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Look past the B.S. that’s goanna come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66370-2CBD-7DA2-4F3E-BFCF1C6D044D}"/>
              </a:ext>
            </a:extLst>
          </p:cNvPr>
          <p:cNvSpPr txBox="1"/>
          <p:nvPr/>
        </p:nvSpPr>
        <p:spPr>
          <a:xfrm>
            <a:off x="1356005" y="821913"/>
            <a:ext cx="6427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Luke 13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:6-9  NLT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EE256-98EC-4A11-16ED-0AB9E092D688}"/>
              </a:ext>
            </a:extLst>
          </p:cNvPr>
          <p:cNvSpPr txBox="1"/>
          <p:nvPr/>
        </p:nvSpPr>
        <p:spPr>
          <a:xfrm>
            <a:off x="460248" y="2209800"/>
            <a:ext cx="83027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6 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He also spoke this parable: “A certain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man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had a fig tree planted in his vineyard, and he came seeking fruit on it and found none. 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7 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Then he said to the keeper of his vineyard, ‘Look, for three years I have come seeking fruit on this fig tree and find none. Cut it down; why does it use up the ground?’ </a:t>
            </a:r>
            <a:r>
              <a:rPr lang="en-US" sz="2400" b="1" i="0" u="sng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8 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But he answered and said to him, ‘Sir, let it alone this year also, until I dig around it and fertilize </a:t>
            </a:r>
            <a:r>
              <a:rPr lang="en-US" sz="2400" b="1" i="1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it.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2400" b="1" i="0" u="sng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9 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And if it bears fruit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…</a:t>
            </a:r>
            <a:endParaRPr lang="en-US" sz="2400" b="1" baseline="30000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470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wade\Pictures\background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wade\Pictures\church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wade\Pictures\background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6"/>
            <a:ext cx="9144000" cy="48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wade\Pictures\Background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39136" cy="168116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/>
              <a:t>   </a:t>
            </a:r>
            <a:endParaRPr lang="en-US" sz="5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BE0E6-6DAC-4180-8C95-4C8212D19395}"/>
              </a:ext>
            </a:extLst>
          </p:cNvPr>
          <p:cNvSpPr txBox="1"/>
          <p:nvPr/>
        </p:nvSpPr>
        <p:spPr>
          <a:xfrm>
            <a:off x="609600" y="1362099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4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)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Look past the here and now and focus on what God can do!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 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 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66370-2CBD-7DA2-4F3E-BFCF1C6D044D}"/>
              </a:ext>
            </a:extLst>
          </p:cNvPr>
          <p:cNvSpPr txBox="1"/>
          <p:nvPr/>
        </p:nvSpPr>
        <p:spPr>
          <a:xfrm>
            <a:off x="1356005" y="686044"/>
            <a:ext cx="6427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Luke 13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:6-9  NLT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EE256-98EC-4A11-16ED-0AB9E092D688}"/>
              </a:ext>
            </a:extLst>
          </p:cNvPr>
          <p:cNvSpPr txBox="1"/>
          <p:nvPr/>
        </p:nvSpPr>
        <p:spPr>
          <a:xfrm>
            <a:off x="609600" y="2310348"/>
            <a:ext cx="80772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6 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He also spoke this parable: “A certain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man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had a fig tree planted in his vineyard, and he came seeking fruit on it and found none. 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7 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Then he said to the keeper of his vineyard, ‘Look, for three years I have come seeking fruit on this fig tree and find none. Cut it down; why does it use up the ground?’ 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8 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But he answered and said to him, ‘Sir, let it alone this year also, until I dig around it and fertilize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it.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2400" b="1" i="0" u="sng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9 </a:t>
            </a:r>
            <a:r>
              <a:rPr lang="en-US" sz="2400" b="1" i="0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And if it bears fruit,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well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But if not, after that you can cut it down.’ ”</a:t>
            </a:r>
            <a:endParaRPr lang="en-US" sz="2400" b="1" baseline="30000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516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wade\Pictures\background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wade\Pictures\churchb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wade\Pictures\background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6"/>
            <a:ext cx="9144000" cy="48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wade\Pictures\Background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2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39136" cy="168116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/>
              <a:t>   </a:t>
            </a:r>
            <a:endParaRPr lang="en-US" sz="5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934200"/>
          </a:xfrm>
        </p:spPr>
        <p:txBody>
          <a:bodyPr>
            <a:norm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en-US" sz="36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en-US" sz="36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endParaRPr lang="en-US" sz="36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A9193-3830-4178-AA52-ECEEE0967DE6}"/>
              </a:ext>
            </a:extLst>
          </p:cNvPr>
          <p:cNvSpPr txBox="1"/>
          <p:nvPr/>
        </p:nvSpPr>
        <p:spPr>
          <a:xfrm>
            <a:off x="2228484" y="1297127"/>
            <a:ext cx="4682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Take Away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CFB05-8EB0-28EC-D7A5-C8758995FEAC}"/>
              </a:ext>
            </a:extLst>
          </p:cNvPr>
          <p:cNvSpPr txBox="1"/>
          <p:nvPr/>
        </p:nvSpPr>
        <p:spPr>
          <a:xfrm>
            <a:off x="1272702" y="2101126"/>
            <a:ext cx="65937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“The cost of you showing mercy, is your gain significant spiritual grow.”</a:t>
            </a:r>
          </a:p>
        </p:txBody>
      </p:sp>
    </p:spTree>
    <p:extLst>
      <p:ext uri="{BB962C8B-B14F-4D97-AF65-F5344CB8AC3E}">
        <p14:creationId xmlns:p14="http://schemas.microsoft.com/office/powerpoint/2010/main" val="3573407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A7D3-2FF3-4FDF-B7AC-44CE02FD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B948-42FD-4CB5-5BB8-EDE004A4A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43FD6-3774-96E3-086F-C25BDB88D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erson in a robe walking in a forest&#10;&#10;Description automatically generated">
            <a:extLst>
              <a:ext uri="{FF2B5EF4-FFF2-40B4-BE49-F238E27FC236}">
                <a16:creationId xmlns:a16="http://schemas.microsoft.com/office/drawing/2014/main" id="{7C78BF9B-D865-11AB-49AE-1F995D703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393"/>
            <a:ext cx="9144000" cy="5145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B64C5-CF01-D37B-7D1B-B64E4FC10938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A631B-8881-D1D2-A174-B96E4CC5A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" y="856393"/>
            <a:ext cx="9142171" cy="51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4A7D3-2FF3-4FDF-B7AC-44CE02FD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B948-42FD-4CB5-5BB8-EDE004A4A8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43FD6-3774-96E3-086F-C25BDB88D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erson in a robe walking in a forest&#10;&#10;Description automatically generated">
            <a:extLst>
              <a:ext uri="{FF2B5EF4-FFF2-40B4-BE49-F238E27FC236}">
                <a16:creationId xmlns:a16="http://schemas.microsoft.com/office/drawing/2014/main" id="{7C78BF9B-D865-11AB-49AE-1F995D703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393"/>
            <a:ext cx="9144000" cy="5145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B64C5-CF01-D37B-7D1B-B64E4FC10938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blue square with white text&#10;&#10;Description automatically generated">
            <a:extLst>
              <a:ext uri="{FF2B5EF4-FFF2-40B4-BE49-F238E27FC236}">
                <a16:creationId xmlns:a16="http://schemas.microsoft.com/office/drawing/2014/main" id="{EA9C2194-43D7-7D76-A705-AAA4655F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763" r="15476" b="16898"/>
          <a:stretch/>
        </p:blipFill>
        <p:spPr>
          <a:xfrm>
            <a:off x="-19639" y="5334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8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215896-C176-6067-569F-BDB9EED752B1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blue and grey background with white text&#10;&#10;Description automatically generated">
            <a:extLst>
              <a:ext uri="{FF2B5EF4-FFF2-40B4-BE49-F238E27FC236}">
                <a16:creationId xmlns:a16="http://schemas.microsoft.com/office/drawing/2014/main" id="{2D7779DB-53C6-82A8-1187-58074F74A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393"/>
            <a:ext cx="9144000" cy="5145214"/>
          </a:xfrm>
          <a:prstGeom prst="rect">
            <a:avLst/>
          </a:prstGeom>
        </p:spPr>
      </p:pic>
      <p:pic>
        <p:nvPicPr>
          <p:cNvPr id="3" name="Picture 2" descr="A blue wood panel with white text&#10;&#10;Description automatically generated">
            <a:extLst>
              <a:ext uri="{FF2B5EF4-FFF2-40B4-BE49-F238E27FC236}">
                <a16:creationId xmlns:a16="http://schemas.microsoft.com/office/drawing/2014/main" id="{95B7F3A6-98FF-A748-7C9C-C8E92C7AD8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393"/>
            <a:ext cx="9144000" cy="51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9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215896-C176-6067-569F-BDB9EED752B1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779DB-53C6-82A8-1187-58074F74A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6393"/>
            <a:ext cx="9143999" cy="514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09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215896-C176-6067-569F-BDB9EED752B1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779DB-53C6-82A8-1187-58074F74A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6393"/>
            <a:ext cx="9143999" cy="514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9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215896-C176-6067-569F-BDB9EED752B1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56983-A389-DC8D-632F-C167543030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6393"/>
            <a:ext cx="9143999" cy="51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31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215896-C176-6067-569F-BDB9EED752B1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graduation cap with a tassel&#10;&#10;Description automatically generated">
            <a:extLst>
              <a:ext uri="{FF2B5EF4-FFF2-40B4-BE49-F238E27FC236}">
                <a16:creationId xmlns:a16="http://schemas.microsoft.com/office/drawing/2014/main" id="{42D305E8-DB42-45E0-8895-FE360E59D2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393"/>
            <a:ext cx="9144000" cy="51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06F0BE-17C7-E2D9-8058-D3582660F52E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A blue wood board with white text&#10;&#10;Description automatically generated">
            <a:extLst>
              <a:ext uri="{FF2B5EF4-FFF2-40B4-BE49-F238E27FC236}">
                <a16:creationId xmlns:a16="http://schemas.microsoft.com/office/drawing/2014/main" id="{AF239E38-F520-20E7-2179-08C89944B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393"/>
            <a:ext cx="9144000" cy="51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3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215896-C176-6067-569F-BDB9EED752B1}"/>
              </a:ext>
            </a:extLst>
          </p:cNvPr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7779DB-53C6-82A8-1187-58074F74A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" y="856393"/>
            <a:ext cx="9142171" cy="51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8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708DF-B9BD-A7EC-7134-A0715907E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bwade\Pictures\background24.jpg">
            <a:extLst>
              <a:ext uri="{FF2B5EF4-FFF2-40B4-BE49-F238E27FC236}">
                <a16:creationId xmlns:a16="http://schemas.microsoft.com/office/drawing/2014/main" id="{FF79F623-76D6-20CC-9DF9-B51D77D11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wade\Pictures\churchb12.jpg">
            <a:extLst>
              <a:ext uri="{FF2B5EF4-FFF2-40B4-BE49-F238E27FC236}">
                <a16:creationId xmlns:a16="http://schemas.microsoft.com/office/drawing/2014/main" id="{F252EF50-8AD0-FD56-FDC7-5C744E35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5"/>
            <a:ext cx="91440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wade\Pictures\background20.jpg">
            <a:extLst>
              <a:ext uri="{FF2B5EF4-FFF2-40B4-BE49-F238E27FC236}">
                <a16:creationId xmlns:a16="http://schemas.microsoft.com/office/drawing/2014/main" id="{1A450BA1-1163-22CD-7429-8F3A2EBEC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7876"/>
            <a:ext cx="9144000" cy="48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wade\Pictures\Background15.jpg">
            <a:extLst>
              <a:ext uri="{FF2B5EF4-FFF2-40B4-BE49-F238E27FC236}">
                <a16:creationId xmlns:a16="http://schemas.microsoft.com/office/drawing/2014/main" id="{CC102DE6-075A-F89D-8370-44B07F9F9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8A879-D4E6-0D1F-0BC5-76EA94887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6200"/>
            <a:ext cx="9139136" cy="168116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/>
              <a:t>   </a:t>
            </a:r>
            <a:endParaRPr lang="en-US" sz="52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6A62D-29D5-CEB2-277D-F896C1289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588150"/>
            <a:ext cx="8153400" cy="4279250"/>
          </a:xfrm>
        </p:spPr>
        <p:txBody>
          <a:bodyPr>
            <a:normAutofit/>
          </a:bodyPr>
          <a:lstStyle/>
          <a:p>
            <a:pPr algn="l"/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6 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He also spoke this parable: “A certain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man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had a fig tree planted in his vineyard, and he came seeking fruit on it and found none. 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7 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Then he said to the keeper of his vineyard, ‘Look, for three years I have come seeking fruit on this fig tree and find none. Cut it down; why does it use up the ground?’ 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8 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But he answered and said to him, ‘Sir, let it alone this year also, until I dig around it and fertilize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it.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9 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And if it bears fruit,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well.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 But if not, after that you can cut it down.’ ”</a:t>
            </a:r>
            <a:endParaRPr lang="en-US" sz="2400" b="1" baseline="30000" dirty="0">
              <a:solidFill>
                <a:schemeClr val="bg1"/>
              </a:solidFill>
              <a:latin typeface="Century Gothic" panose="020B0502020202020204" pitchFamily="34" charset="0"/>
              <a:ea typeface="Gungsuh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8556F-BF34-DD77-698D-FA2CBC20F234}"/>
              </a:ext>
            </a:extLst>
          </p:cNvPr>
          <p:cNvSpPr txBox="1"/>
          <p:nvPr/>
        </p:nvSpPr>
        <p:spPr>
          <a:xfrm>
            <a:off x="1143000" y="667434"/>
            <a:ext cx="6563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Luke 13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Gungsuh" panose="02030600000101010101" pitchFamily="18" charset="-127"/>
              </a:rPr>
              <a:t>: 6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ea typeface="Gungsuh" panose="02030600000101010101" pitchFamily="18" charset="-127"/>
              </a:rPr>
              <a:t>-9 NLT </a:t>
            </a:r>
          </a:p>
        </p:txBody>
      </p:sp>
    </p:spTree>
    <p:extLst>
      <p:ext uri="{BB962C8B-B14F-4D97-AF65-F5344CB8AC3E}">
        <p14:creationId xmlns:p14="http://schemas.microsoft.com/office/powerpoint/2010/main" val="251103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13927</TotalTime>
  <Words>683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Gungsuh</vt:lpstr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PowerPoint Presentation</vt:lpstr>
      <vt:lpstr>   </vt:lpstr>
      <vt:lpstr>   </vt:lpstr>
      <vt:lpstr>   </vt:lpstr>
      <vt:lpstr>   </vt:lpstr>
      <vt:lpstr>   </vt:lpstr>
      <vt:lpstr>   </vt:lpstr>
      <vt:lpstr>PowerPoint Presentation</vt:lpstr>
      <vt:lpstr>PowerPoint Presentation</vt:lpstr>
    </vt:vector>
  </TitlesOfParts>
  <Company>DC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ServUS</dc:creator>
  <cp:lastModifiedBy>Jaclyn Holmes</cp:lastModifiedBy>
  <cp:revision>190</cp:revision>
  <dcterms:created xsi:type="dcterms:W3CDTF">2016-12-21T19:26:50Z</dcterms:created>
  <dcterms:modified xsi:type="dcterms:W3CDTF">2024-05-18T23:22:16Z</dcterms:modified>
</cp:coreProperties>
</file>